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2" r:id="rId2"/>
    <p:sldId id="258" r:id="rId3"/>
    <p:sldId id="259" r:id="rId4"/>
    <p:sldId id="263" r:id="rId5"/>
    <p:sldId id="264" r:id="rId6"/>
    <p:sldId id="265" r:id="rId7"/>
    <p:sldId id="266" r:id="rId8"/>
    <p:sldId id="267" r:id="rId9"/>
    <p:sldId id="268" r:id="rId10"/>
    <p:sldId id="26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17"/>
    <p:restoredTop sz="96325"/>
  </p:normalViewPr>
  <p:slideViewPr>
    <p:cSldViewPr snapToGrid="0" snapToObjects="1">
      <p:cViewPr varScale="1">
        <p:scale>
          <a:sx n="95" d="100"/>
          <a:sy n="95" d="100"/>
        </p:scale>
        <p:origin x="165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6237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3793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042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630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7792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1300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8273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6150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3784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5370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642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6142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9701DD3-4AD8-5A48-BD6E-DABB0E683F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b="1">
                <a:latin typeface="SimSun" panose="02010600030101010101" pitchFamily="2" charset="-122"/>
                <a:ea typeface="SimSun" panose="02010600030101010101" pitchFamily="2" charset="-122"/>
              </a:rPr>
              <a:t>触发器和锁存器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39A19DAF-A0E0-4C3C-9673-45C5D268C2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169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4"/>
    </mc:Choice>
    <mc:Fallback>
      <p:transition spd="slow" advTm="5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0D0322E-9994-C64E-8159-1111247D7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043516"/>
            <a:ext cx="4425219" cy="2770967"/>
          </a:xfrm>
          <a:prstGeom prst="rect">
            <a:avLst/>
          </a:prstGeom>
        </p:spPr>
      </p:pic>
      <p:sp>
        <p:nvSpPr>
          <p:cNvPr id="5" name="矩形 6146">
            <a:extLst>
              <a:ext uri="{FF2B5EF4-FFF2-40B4-BE49-F238E27FC236}">
                <a16:creationId xmlns:a16="http://schemas.microsoft.com/office/drawing/2014/main" id="{108040FA-95F9-5641-8010-C3C6037A34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160" y="492759"/>
            <a:ext cx="4307840" cy="587248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 eaLnBrk="1" hangingPunct="1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3-1 1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bit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选择器</a:t>
            </a: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 eaLnBrk="1" hangingPunct="1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mux_31(a,b,c,sel,out);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input a, b, c;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input [1:0] sel;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output reg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out;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 @(a, b, c, sel)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begin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case(sel)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2’b00: out = a;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2’b01: out = b;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2’b10: out = c;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endcase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end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endmodule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E172A07-ACA4-4B0C-BED0-406ABD98D9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484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383"/>
    </mc:Choice>
    <mc:Fallback>
      <p:transition spd="slow" advTm="52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5" x="4827588" y="5173663"/>
          <p14:tracePt t="589" x="4759325" y="5106988"/>
          <p14:tracePt t="594" x="4729163" y="5087938"/>
          <p14:tracePt t="595" x="4716463" y="5045075"/>
          <p14:tracePt t="596" x="4598988" y="4748213"/>
          <p14:tracePt t="602" x="4581525" y="4681538"/>
          <p14:tracePt t="610" x="4549775" y="4557713"/>
          <p14:tracePt t="617" x="4532313" y="4483100"/>
          <p14:tracePt t="625" x="4489450" y="4335463"/>
          <p14:tracePt t="632" x="4389438" y="4144963"/>
          <p14:tracePt t="640" x="4352925" y="4051300"/>
          <p14:tracePt t="648" x="4291013" y="3884613"/>
          <p14:tracePt t="655" x="4235450" y="3749675"/>
          <p14:tracePt t="662" x="4205288" y="3625850"/>
          <p14:tracePt t="670" x="4192588" y="3576638"/>
          <p14:tracePt t="678" x="4173538" y="3509963"/>
          <p14:tracePt t="686" x="4156075" y="3386138"/>
          <p14:tracePt t="693" x="4149725" y="3336925"/>
          <p14:tracePt t="702" x="4100513" y="3187700"/>
          <p14:tracePt t="708" x="4038600" y="3003550"/>
          <p14:tracePt t="716" x="4008438" y="2954338"/>
          <p14:tracePt t="723" x="3940175" y="2849563"/>
          <p14:tracePt t="731" x="3854450" y="2757488"/>
          <p14:tracePt t="738" x="3816350" y="2706688"/>
          <p14:tracePt t="746" x="3705225" y="2597150"/>
          <p14:tracePt t="753" x="3600450" y="2509838"/>
          <p14:tracePt t="761" x="3489325" y="2424113"/>
          <p14:tracePt t="768" x="3433763" y="2386013"/>
          <p14:tracePt t="776" x="3328988" y="2336800"/>
          <p14:tracePt t="783" x="3213100" y="2270125"/>
          <p14:tracePt t="791" x="3157538" y="2244725"/>
          <p14:tracePt t="799" x="3057525" y="2201863"/>
          <p14:tracePt t="805" x="2952750" y="2165350"/>
          <p14:tracePt t="813" x="2922588" y="2146300"/>
          <p14:tracePt t="821" x="2824163" y="2116138"/>
          <p14:tracePt t="828" x="2732088" y="2078038"/>
          <p14:tracePt t="836" x="2700338" y="2060575"/>
          <p14:tracePt t="843" x="2627313" y="2022475"/>
          <p14:tracePt t="852" x="2559050" y="1973263"/>
          <p14:tracePt t="858" x="2527300" y="1955800"/>
          <p14:tracePt t="866" x="2460625" y="1911350"/>
          <p14:tracePt t="873" x="2392363" y="1868488"/>
          <p14:tracePt t="881" x="2324100" y="1819275"/>
          <p14:tracePt t="888" x="2300288" y="1800225"/>
          <p14:tracePt t="896" x="2244725" y="1751013"/>
          <p14:tracePt t="903" x="2201863" y="1727200"/>
          <p14:tracePt t="911" x="2182813" y="1714500"/>
          <p14:tracePt t="918" x="2108200" y="1671638"/>
          <p14:tracePt t="926" x="2058988" y="1639888"/>
          <p14:tracePt t="933" x="2016125" y="1628775"/>
          <p14:tracePt t="940" x="1960563" y="1597025"/>
          <p14:tracePt t="949" x="1917700" y="1573213"/>
          <p14:tracePt t="968" x="1836738" y="1541463"/>
          <p14:tracePt t="971" x="1770063" y="1511300"/>
          <p14:tracePt t="978" x="1731963" y="1504950"/>
          <p14:tracePt t="986" x="1714500" y="1498600"/>
          <p14:tracePt t="993" x="1671638" y="1485900"/>
          <p14:tracePt t="1002" x="1627188" y="1455738"/>
          <p14:tracePt t="1008" x="1609725" y="1449388"/>
          <p14:tracePt t="1016" x="1566863" y="1423988"/>
          <p14:tracePt t="1023" x="1535113" y="1393825"/>
          <p14:tracePt t="1031" x="1522413" y="1381125"/>
          <p14:tracePt t="1038" x="1511300" y="1357313"/>
          <p14:tracePt t="1045" x="1455738" y="1325563"/>
          <p14:tracePt t="1053" x="1443038" y="1319213"/>
          <p14:tracePt t="1061" x="1417638" y="1308100"/>
          <p14:tracePt t="1068" x="1387475" y="1289050"/>
          <p14:tracePt t="1076" x="1374775" y="1282700"/>
          <p14:tracePt t="1083" x="1344613" y="1270000"/>
          <p14:tracePt t="1091" x="1325563" y="1263650"/>
          <p14:tracePt t="1099" x="1282700" y="1252538"/>
          <p14:tracePt t="1105" x="1270000" y="1252538"/>
          <p14:tracePt t="1113" x="1250950" y="1252538"/>
          <p14:tracePt t="1121" x="1233488" y="1239838"/>
          <p14:tracePt t="1128" x="1220788" y="1233488"/>
          <p14:tracePt t="1136" x="1190625" y="1227138"/>
          <p14:tracePt t="1143" x="1158875" y="1208088"/>
          <p14:tracePt t="1152" x="1141413" y="1203325"/>
          <p14:tracePt t="1158" x="1103313" y="1184275"/>
          <p14:tracePt t="1166" x="1047750" y="1165225"/>
          <p14:tracePt t="1173" x="1030288" y="1158875"/>
          <p14:tracePt t="1180" x="985838" y="1141413"/>
          <p14:tracePt t="1188" x="942975" y="1122363"/>
          <p14:tracePt t="1196" x="906463" y="1122363"/>
          <p14:tracePt t="1203" x="900113" y="1122363"/>
          <p14:tracePt t="1210" x="887413" y="1116013"/>
          <p14:tracePt t="1218" x="863600" y="1109663"/>
          <p14:tracePt t="1226" x="863600" y="1103313"/>
          <p14:tracePt t="1233" x="857250" y="1103313"/>
          <p14:tracePt t="1240" x="844550" y="1092200"/>
          <p14:tracePt t="1249" x="844550" y="1085850"/>
          <p14:tracePt t="1255" x="838200" y="1085850"/>
          <p14:tracePt t="1263" x="831850" y="1073150"/>
          <p14:tracePt t="1270" x="825500" y="1073150"/>
          <p14:tracePt t="1278" x="820738" y="1066800"/>
          <p14:tracePt t="1286" x="808038" y="1060450"/>
          <p14:tracePt t="1293" x="801688" y="1060450"/>
          <p14:tracePt t="1301" x="788988" y="1054100"/>
          <p14:tracePt t="1308" x="782638" y="1054100"/>
          <p14:tracePt t="1316" x="771525" y="1047750"/>
          <p14:tracePt t="1363" x="771525" y="1042988"/>
          <p14:tracePt t="1369" x="771525" y="1036638"/>
          <p14:tracePt t="1489" x="765175" y="1036638"/>
          <p14:tracePt t="1519" x="758825" y="1036638"/>
          <p14:tracePt t="1534" x="752475" y="1030288"/>
          <p14:tracePt t="1541" x="752475" y="1023938"/>
          <p14:tracePt t="1556" x="752475" y="1017588"/>
          <p14:tracePt t="1564" x="746125" y="1011238"/>
          <p14:tracePt t="1571" x="746125" y="1004888"/>
          <p14:tracePt t="1579" x="746125" y="998538"/>
          <p14:tracePt t="2247" x="752475" y="998538"/>
          <p14:tracePt t="2254" x="758825" y="998538"/>
          <p14:tracePt t="2261" x="765175" y="998538"/>
          <p14:tracePt t="2278" x="776288" y="998538"/>
          <p14:tracePt t="2285" x="788988" y="998538"/>
          <p14:tracePt t="2292" x="788988" y="992188"/>
          <p14:tracePt t="2298" x="808038" y="992188"/>
          <p14:tracePt t="2305" x="820738" y="992188"/>
          <p14:tracePt t="2313" x="831850" y="992188"/>
          <p14:tracePt t="2320" x="850900" y="987425"/>
          <p14:tracePt t="2328" x="881063" y="987425"/>
          <p14:tracePt t="2336" x="900113" y="987425"/>
          <p14:tracePt t="2343" x="912813" y="987425"/>
          <p14:tracePt t="2351" x="949325" y="987425"/>
          <p14:tracePt t="2358" x="974725" y="987425"/>
          <p14:tracePt t="2365" x="985838" y="987425"/>
          <p14:tracePt t="2373" x="1023938" y="987425"/>
          <p14:tracePt t="2380" x="1060450" y="987425"/>
          <p14:tracePt t="2388" x="1079500" y="987425"/>
          <p14:tracePt t="2395" x="1116013" y="987425"/>
          <p14:tracePt t="2403" x="1158875" y="987425"/>
          <p14:tracePt t="2410" x="1184275" y="987425"/>
          <p14:tracePt t="2419" x="1220788" y="987425"/>
          <p14:tracePt t="2425" x="1257300" y="987425"/>
          <p14:tracePt t="2433" x="1301750" y="987425"/>
          <p14:tracePt t="2440" x="1306513" y="987425"/>
          <p14:tracePt t="2448" x="1338263" y="974725"/>
          <p14:tracePt t="2455" x="1355725" y="974725"/>
          <p14:tracePt t="2463" x="1362075" y="974725"/>
          <p14:tracePt t="2470" x="1374775" y="974725"/>
          <p14:tracePt t="2478" x="1381125" y="974725"/>
          <p14:tracePt t="2485" x="1387475" y="974725"/>
          <p14:tracePt t="2493" x="1393825" y="974725"/>
          <p14:tracePt t="2501" x="1417638" y="974725"/>
          <p14:tracePt t="2516" x="1436688" y="974725"/>
          <p14:tracePt t="2523" x="1473200" y="974725"/>
          <p14:tracePt t="2531" x="1485900" y="974725"/>
          <p14:tracePt t="2538" x="1504950" y="974725"/>
          <p14:tracePt t="2545" x="1535113" y="974725"/>
          <p14:tracePt t="2554" x="1571625" y="974725"/>
          <p14:tracePt t="2561" x="1584325" y="974725"/>
          <p14:tracePt t="2568" x="1620838" y="974725"/>
          <p14:tracePt t="2576" x="1646238" y="974725"/>
          <p14:tracePt t="2583" x="1676400" y="974725"/>
          <p14:tracePt t="2591" x="1714500" y="974725"/>
          <p14:tracePt t="2598" x="1763713" y="974725"/>
          <p14:tracePt t="2606" x="1781175" y="974725"/>
          <p14:tracePt t="2613" x="1831975" y="974725"/>
          <p14:tracePt t="2621" x="1868488" y="974725"/>
          <p14:tracePt t="2628" x="1887538" y="974725"/>
          <p14:tracePt t="2637" x="1917700" y="974725"/>
          <p14:tracePt t="2643" x="1941513" y="974725"/>
          <p14:tracePt t="2651" x="1973263" y="974725"/>
          <p14:tracePt t="2658" x="1979613" y="974725"/>
          <p14:tracePt t="2666" x="2009775" y="974725"/>
          <p14:tracePt t="2673" x="2028825" y="974725"/>
          <p14:tracePt t="2681" x="2058988" y="974725"/>
          <p14:tracePt t="2688" x="2084388" y="974725"/>
          <p14:tracePt t="2696" x="2133600" y="974725"/>
          <p14:tracePt t="2703" x="2152650" y="974725"/>
          <p14:tracePt t="2710" x="2201863" y="974725"/>
          <p14:tracePt t="2718" x="2274888" y="974725"/>
          <p14:tracePt t="2725" x="2281238" y="974725"/>
          <p14:tracePt t="2733" x="2306638" y="974725"/>
          <p14:tracePt t="2740" x="2317750" y="974725"/>
          <p14:tracePt t="2756" x="2324100" y="974725"/>
          <p14:tracePt t="2763" x="2330450" y="974725"/>
          <p14:tracePt t="2771" x="2349500" y="974725"/>
          <p14:tracePt t="2778" x="2355850" y="974725"/>
          <p14:tracePt t="2787" x="2366963" y="974725"/>
          <p14:tracePt t="2793" x="2386013" y="981075"/>
          <p14:tracePt t="2801" x="2392363" y="981075"/>
          <p14:tracePt t="2808" x="2405063" y="981075"/>
          <p14:tracePt t="2816" x="2411413" y="981075"/>
          <p14:tracePt t="2854" x="2417763" y="981075"/>
          <p14:tracePt t="2861" x="2422525" y="981075"/>
          <p14:tracePt t="2869" x="2441575" y="981075"/>
          <p14:tracePt t="2876" x="2447925" y="981075"/>
          <p14:tracePt t="2884" x="2466975" y="981075"/>
          <p14:tracePt t="2892" x="2490788" y="992188"/>
          <p14:tracePt t="2899" x="2503488" y="992188"/>
          <p14:tracePt t="2907" x="2516188" y="992188"/>
          <p14:tracePt t="2914" x="2533650" y="992188"/>
          <p14:tracePt t="2922" x="2546350" y="992188"/>
          <p14:tracePt t="2928" x="2565400" y="992188"/>
          <p14:tracePt t="2937" x="2578100" y="992188"/>
          <p14:tracePt t="2943" x="2589213" y="992188"/>
          <p14:tracePt t="2953" x="2601913" y="992188"/>
          <p14:tracePt t="2973" x="2651125" y="992188"/>
          <p14:tracePt t="2974" x="2657475" y="992188"/>
          <p14:tracePt t="2980" x="2670175" y="992188"/>
          <p14:tracePt t="2989" x="2682875" y="992188"/>
          <p14:tracePt t="3018" x="2687638" y="992188"/>
          <p14:tracePt t="3026" x="2693988" y="992188"/>
          <p14:tracePt t="3033" x="2700338" y="992188"/>
          <p14:tracePt t="3041" x="2706688" y="992188"/>
          <p14:tracePt t="3048" x="2713038" y="992188"/>
          <p14:tracePt t="3056" x="2719388" y="992188"/>
          <p14:tracePt t="3063" x="2743200" y="992188"/>
          <p14:tracePt t="3071" x="2755900" y="992188"/>
          <p14:tracePt t="3078" x="2792413" y="992188"/>
          <p14:tracePt t="3087" x="2811463" y="992188"/>
          <p14:tracePt t="3093" x="2830513" y="992188"/>
          <p14:tracePt t="3101" x="2843213" y="992188"/>
          <p14:tracePt t="3108" x="2847975" y="992188"/>
          <p14:tracePt t="4444" x="2843213" y="987425"/>
          <p14:tracePt t="4452" x="2836863" y="981075"/>
          <p14:tracePt t="4459" x="2824163" y="974725"/>
          <p14:tracePt t="4467" x="2817813" y="968375"/>
          <p14:tracePt t="4527" x="2811463" y="968375"/>
          <p14:tracePt t="5074" x="2811463" y="981075"/>
          <p14:tracePt t="5082" x="2836863" y="992188"/>
          <p14:tracePt t="5089" x="2847975" y="1004888"/>
          <p14:tracePt t="5097" x="2867025" y="1030288"/>
          <p14:tracePt t="5105" x="2886075" y="1047750"/>
          <p14:tracePt t="5111" x="2897188" y="1054100"/>
          <p14:tracePt t="5121" x="2916238" y="1079500"/>
          <p14:tracePt t="5126" x="2928938" y="1098550"/>
          <p14:tracePt t="5134" x="2947988" y="1109663"/>
          <p14:tracePt t="5141" x="2959100" y="1128713"/>
          <p14:tracePt t="5149" x="2990850" y="1165225"/>
          <p14:tracePt t="5158" x="3027363" y="1220788"/>
          <p14:tracePt t="5163" x="3046413" y="1239838"/>
          <p14:tracePt t="5171" x="3082925" y="1295400"/>
          <p14:tracePt t="5178" x="3125788" y="1363663"/>
          <p14:tracePt t="5186" x="3138488" y="1393825"/>
          <p14:tracePt t="5193" x="3175000" y="1449388"/>
          <p14:tracePt t="5201" x="3213100" y="1504950"/>
          <p14:tracePt t="5208" x="3230563" y="1535113"/>
          <p14:tracePt t="5216" x="3262313" y="1579563"/>
          <p14:tracePt t="5223" x="3279775" y="1622425"/>
          <p14:tracePt t="5231" x="3298825" y="1652588"/>
          <p14:tracePt t="5239" x="3311525" y="1695450"/>
          <p14:tracePt t="5246" x="3311525" y="1744663"/>
          <p14:tracePt t="5254" x="3328988" y="1789113"/>
          <p14:tracePt t="5261" x="3328988" y="1806575"/>
          <p14:tracePt t="5268" x="3335338" y="1844675"/>
          <p14:tracePt t="5275" x="3348038" y="1893888"/>
          <p14:tracePt t="5283" x="3360738" y="1924050"/>
          <p14:tracePt t="5291" x="3378200" y="1979613"/>
          <p14:tracePt t="5298" x="3373438" y="2054225"/>
          <p14:tracePt t="5306" x="3378200" y="2084388"/>
          <p14:tracePt t="5313" x="3384550" y="2109788"/>
          <p14:tracePt t="5322" x="3409950" y="2176463"/>
          <p14:tracePt t="5328" x="3416300" y="2208213"/>
          <p14:tracePt t="5336" x="3433763" y="2257425"/>
          <p14:tracePt t="5343" x="3452813" y="2325688"/>
          <p14:tracePt t="5351" x="3452813" y="2343150"/>
          <p14:tracePt t="5358" x="3471863" y="2374900"/>
          <p14:tracePt t="5366" x="3478213" y="2436813"/>
          <p14:tracePt t="5373" x="3478213" y="2486025"/>
          <p14:tracePt t="5381" x="3478213" y="2516188"/>
          <p14:tracePt t="5388" x="3478213" y="2571750"/>
          <p14:tracePt t="5396" x="3478213" y="2646363"/>
          <p14:tracePt t="5403" x="3478213" y="2663825"/>
          <p14:tracePt t="5411" x="3478213" y="2701925"/>
          <p14:tracePt t="5420" x="3478213" y="2762250"/>
          <p14:tracePt t="5426" x="3478213" y="2787650"/>
          <p14:tracePt t="5433" x="3478213" y="2843213"/>
          <p14:tracePt t="5441" x="3478213" y="2905125"/>
          <p14:tracePt t="5448" x="3478213" y="2922588"/>
          <p14:tracePt t="5456" x="3478213" y="3022600"/>
          <p14:tracePt t="5463" x="3478213" y="3059113"/>
          <p14:tracePt t="5471" x="3478213" y="3082925"/>
          <p14:tracePt t="5478" x="3478213" y="3095625"/>
          <p14:tracePt t="5486" x="3471863" y="3127375"/>
          <p14:tracePt t="5493" x="3452813" y="3182938"/>
          <p14:tracePt t="5501" x="3446463" y="3200400"/>
          <p14:tracePt t="5508" x="3440113" y="3238500"/>
          <p14:tracePt t="5516" x="3433763" y="3268663"/>
          <p14:tracePt t="5523" x="3433763" y="3287713"/>
          <p14:tracePt t="5531" x="3429000" y="3317875"/>
          <p14:tracePt t="5538" x="3416300" y="3343275"/>
          <p14:tracePt t="5546" x="3416300" y="3354388"/>
          <p14:tracePt t="5553" x="3409950" y="3392488"/>
          <p14:tracePt t="5561" x="3403600" y="3435350"/>
          <p14:tracePt t="5569" x="3403600" y="3454400"/>
          <p14:tracePt t="5576" x="3397250" y="3484563"/>
          <p14:tracePt t="5583" x="3378200" y="3533775"/>
          <p14:tracePt t="5591" x="3348038" y="3602038"/>
          <p14:tracePt t="5598" x="3328988" y="3625850"/>
          <p14:tracePt t="5606" x="3292475" y="3687763"/>
          <p14:tracePt t="5613" x="3255963" y="3736975"/>
          <p14:tracePt t="5621" x="3217863" y="3768725"/>
          <p14:tracePt t="5628" x="3175000" y="3811588"/>
          <p14:tracePt t="5636" x="3132138" y="3860800"/>
          <p14:tracePt t="5643" x="3108325" y="3873500"/>
          <p14:tracePt t="5651" x="3052763" y="3910013"/>
          <p14:tracePt t="5658" x="2997200" y="3935413"/>
          <p14:tracePt t="5666" x="2971800" y="3946525"/>
          <p14:tracePt t="5673" x="2935288" y="3965575"/>
          <p14:tracePt t="5681" x="2892425" y="3978275"/>
          <p14:tracePt t="5689" x="2873375" y="3990975"/>
          <p14:tracePt t="5696" x="2843213" y="3995738"/>
          <p14:tracePt t="5703" x="2817813" y="4002088"/>
          <p14:tracePt t="5711" x="2787650" y="4002088"/>
          <p14:tracePt t="5719" x="2774950" y="4008438"/>
          <p14:tracePt t="5726" x="2755900" y="4008438"/>
          <p14:tracePt t="5733" x="2706688" y="4014788"/>
          <p14:tracePt t="5741" x="2682875" y="4014788"/>
          <p14:tracePt t="5748" x="2651125" y="4021138"/>
          <p14:tracePt t="5756" x="2601913" y="4021138"/>
          <p14:tracePt t="5763" x="2582863" y="4027488"/>
          <p14:tracePt t="5771" x="2533650" y="4027488"/>
          <p14:tracePt t="5778" x="2503488" y="4040188"/>
          <p14:tracePt t="5786" x="2484438" y="4040188"/>
          <p14:tracePt t="5793" x="2441575" y="4040188"/>
          <p14:tracePt t="5801" x="2398713" y="4040188"/>
          <p14:tracePt t="5808" x="2379663" y="4040188"/>
          <p14:tracePt t="5816" x="2336800" y="4040188"/>
          <p14:tracePt t="5823" x="2287588" y="4040188"/>
          <p14:tracePt t="5831" x="2244725" y="4040188"/>
          <p14:tracePt t="5838" x="2219325" y="4040188"/>
          <p14:tracePt t="5846" x="2182813" y="4040188"/>
          <p14:tracePt t="5853" x="2120900" y="4040188"/>
          <p14:tracePt t="5861" x="2101850" y="4040188"/>
          <p14:tracePt t="5869" x="2052638" y="4040188"/>
          <p14:tracePt t="5876" x="2016125" y="4040188"/>
          <p14:tracePt t="5884" x="1997075" y="4040188"/>
          <p14:tracePt t="5891" x="1960563" y="4040188"/>
          <p14:tracePt t="5898" x="1898650" y="4040188"/>
          <p14:tracePt t="5906" x="1874838" y="4040188"/>
          <p14:tracePt t="5913" x="1855788" y="4040188"/>
          <p14:tracePt t="5921" x="1831975" y="4040188"/>
          <p14:tracePt t="5928" x="1806575" y="4040188"/>
          <p14:tracePt t="5936" x="1787525" y="4040188"/>
          <p14:tracePt t="5943" x="1751013" y="4040188"/>
          <p14:tracePt t="5951" x="1727200" y="4040188"/>
          <p14:tracePt t="5976" x="1639888" y="4040188"/>
          <p14:tracePt t="5981" x="1633538" y="4040188"/>
          <p14:tracePt t="5988" x="1616075" y="4040188"/>
          <p14:tracePt t="5995" x="1603375" y="4040188"/>
          <p14:tracePt t="6002" x="1590675" y="4040188"/>
          <p14:tracePt t="6010" x="1577975" y="4040188"/>
          <p14:tracePt t="6018" x="1566863" y="4040188"/>
          <p14:tracePt t="6025" x="1560513" y="4040188"/>
          <p14:tracePt t="6032" x="1554163" y="4040188"/>
          <p14:tracePt t="6040" x="1541463" y="4033838"/>
          <p14:tracePt t="6048" x="1522413" y="4033838"/>
          <p14:tracePt t="6055" x="1511300" y="4033838"/>
          <p14:tracePt t="6062" x="1498600" y="4033838"/>
          <p14:tracePt t="6070" x="1473200" y="4033838"/>
          <p14:tracePt t="6078" x="1462088" y="4033838"/>
          <p14:tracePt t="6086" x="1430338" y="4033838"/>
          <p14:tracePt t="6093" x="1406525" y="4033838"/>
          <p14:tracePt t="6101" x="1400175" y="4033838"/>
          <p14:tracePt t="6108" x="1381125" y="4033838"/>
          <p14:tracePt t="6116" x="1362075" y="4033838"/>
          <p14:tracePt t="6123" x="1355725" y="4027488"/>
          <p14:tracePt t="6131" x="1350963" y="4027488"/>
          <p14:tracePt t="6139" x="1331913" y="4014788"/>
          <p14:tracePt t="6146" x="1325563" y="4014788"/>
          <p14:tracePt t="6154" x="1325563" y="4008438"/>
          <p14:tracePt t="6161" x="1319213" y="4002088"/>
          <p14:tracePt t="6170" x="1319213" y="3995738"/>
          <p14:tracePt t="6183" x="1312863" y="3990975"/>
          <p14:tracePt t="6192" x="1306513" y="3990975"/>
          <p14:tracePt t="6213" x="1301750" y="3990975"/>
          <p14:tracePt t="6220" x="1295400" y="3984625"/>
          <p14:tracePt t="6228" x="1295400" y="3978275"/>
          <p14:tracePt t="6236" x="1289050" y="3971925"/>
          <p14:tracePt t="6250" x="1282700" y="3965575"/>
          <p14:tracePt t="6258" x="1282700" y="3959225"/>
          <p14:tracePt t="6265" x="1276350" y="3959225"/>
          <p14:tracePt t="6273" x="1270000" y="3952875"/>
          <p14:tracePt t="6280" x="1263650" y="3952875"/>
          <p14:tracePt t="6288" x="1257300" y="3946525"/>
          <p14:tracePt t="6318" x="1250950" y="3946525"/>
          <p14:tracePt t="6325" x="1246188" y="3946525"/>
          <p14:tracePt t="6394" x="1246188" y="3940175"/>
          <p14:tracePt t="6425" x="1246188" y="3935413"/>
          <p14:tracePt t="6454" x="1246188" y="3929063"/>
          <p14:tracePt t="6484" x="1239838" y="3929063"/>
          <p14:tracePt t="6499" x="1233488" y="3929063"/>
          <p14:tracePt t="6514" x="1227138" y="3929063"/>
          <p14:tracePt t="6529" x="1220788" y="3929063"/>
          <p14:tracePt t="6536" x="1214438" y="3929063"/>
          <p14:tracePt t="6552" x="1208088" y="3929063"/>
          <p14:tracePt t="6559" x="1208088" y="3922713"/>
          <p14:tracePt t="6574" x="1195388" y="3916363"/>
          <p14:tracePt t="6582" x="1190625" y="3916363"/>
          <p14:tracePt t="6597" x="1190625" y="3910013"/>
          <p14:tracePt t="6603" x="1184275" y="3910013"/>
          <p14:tracePt t="6611" x="1177925" y="3910013"/>
          <p14:tracePt t="6619" x="1177925" y="3903663"/>
          <p14:tracePt t="6625" x="1177925" y="3897313"/>
          <p14:tracePt t="6633" x="1171575" y="3897313"/>
          <p14:tracePt t="6640" x="1171575" y="3890963"/>
          <p14:tracePt t="6648" x="1171575" y="3884613"/>
          <p14:tracePt t="6655" x="1171575" y="3879850"/>
          <p14:tracePt t="6732" x="1171575" y="3873500"/>
          <p14:tracePt t="6739" x="1171575" y="3867150"/>
          <p14:tracePt t="6747" x="1171575" y="3860800"/>
          <p14:tracePt t="6762" x="1171575" y="3854450"/>
          <p14:tracePt t="6776" x="1171575" y="3848100"/>
          <p14:tracePt t="6784" x="1171575" y="3841750"/>
          <p14:tracePt t="6807" x="1171575" y="3835400"/>
          <p14:tracePt t="6822" x="1171575" y="3830638"/>
          <p14:tracePt t="6852" x="1171575" y="3824288"/>
          <p14:tracePt t="6874" x="1171575" y="3817938"/>
          <p14:tracePt t="6919" x="1171575" y="3811588"/>
          <p14:tracePt t="6927" x="1177925" y="3811588"/>
          <p14:tracePt t="6934" x="1177925" y="3805238"/>
          <p14:tracePt t="6949" x="1184275" y="3798888"/>
          <p14:tracePt t="6976" x="1195388" y="3786188"/>
          <p14:tracePt t="6980" x="1201738" y="3779838"/>
          <p14:tracePt t="6987" x="1208088" y="3775075"/>
          <p14:tracePt t="6994" x="1220788" y="3768725"/>
          <p14:tracePt t="7003" x="1227138" y="3768725"/>
          <p14:tracePt t="7009" x="1239838" y="3762375"/>
          <p14:tracePt t="7017" x="1257300" y="3749675"/>
          <p14:tracePt t="7024" x="1263650" y="3749675"/>
          <p14:tracePt t="7031" x="1282700" y="3743325"/>
          <p14:tracePt t="7040" x="1301750" y="3736975"/>
          <p14:tracePt t="7047" x="1325563" y="3730625"/>
          <p14:tracePt t="7054" x="1331913" y="3724275"/>
          <p14:tracePt t="7061" x="1355725" y="3719513"/>
          <p14:tracePt t="7070" x="1368425" y="3713163"/>
          <p14:tracePt t="7076" x="1393825" y="3706813"/>
          <p14:tracePt t="7084" x="1423988" y="3706813"/>
          <p14:tracePt t="7091" x="1443038" y="3700463"/>
          <p14:tracePt t="7099" x="1455738" y="3700463"/>
          <p14:tracePt t="7107" x="1479550" y="3700463"/>
          <p14:tracePt t="7114" x="1511300" y="3700463"/>
          <p14:tracePt t="7122" x="1522413" y="3694113"/>
          <p14:tracePt t="7129" x="1547813" y="3694113"/>
          <p14:tracePt t="7137" x="1571625" y="3694113"/>
          <p14:tracePt t="7144" x="1590675" y="3694113"/>
          <p14:tracePt t="7153" x="1609725" y="3687763"/>
          <p14:tracePt t="7159" x="1639888" y="3681413"/>
          <p14:tracePt t="7166" x="1652588" y="3681413"/>
          <p14:tracePt t="7174" x="1671638" y="3681413"/>
          <p14:tracePt t="7182" x="1682750" y="3681413"/>
          <p14:tracePt t="7190" x="1695450" y="3681413"/>
          <p14:tracePt t="7196" x="1708150" y="3681413"/>
          <p14:tracePt t="7204" x="1727200" y="3681413"/>
          <p14:tracePt t="7211" x="1751013" y="3681413"/>
          <p14:tracePt t="7220" x="1763713" y="3681413"/>
          <p14:tracePt t="7226" x="1793875" y="3681413"/>
          <p14:tracePt t="7234" x="1819275" y="3681413"/>
          <p14:tracePt t="7241" x="1836738" y="3681413"/>
          <p14:tracePt t="7249" x="1868488" y="3681413"/>
          <p14:tracePt t="7256" x="1887538" y="3681413"/>
          <p14:tracePt t="7264" x="1898650" y="3681413"/>
          <p14:tracePt t="7272" x="1917700" y="3681413"/>
          <p14:tracePt t="7279" x="1936750" y="3681413"/>
          <p14:tracePt t="7287" x="1947863" y="3681413"/>
          <p14:tracePt t="7294" x="1966913" y="3681413"/>
          <p14:tracePt t="7302" x="2003425" y="3681413"/>
          <p14:tracePt t="7309" x="2016125" y="3681413"/>
          <p14:tracePt t="7317" x="2041525" y="3681413"/>
          <p14:tracePt t="7324" x="2084388" y="3681413"/>
          <p14:tracePt t="7332" x="2120900" y="3681413"/>
          <p14:tracePt t="7340" x="2133600" y="3681413"/>
          <p14:tracePt t="7347" x="2163763" y="3681413"/>
          <p14:tracePt t="7354" x="2182813" y="3681413"/>
          <p14:tracePt t="7361" x="2195513" y="3681413"/>
          <p14:tracePt t="7370" x="2206625" y="3681413"/>
          <p14:tracePt t="7376" x="2219325" y="3681413"/>
          <p14:tracePt t="7383" x="2232025" y="3681413"/>
          <p14:tracePt t="7390" x="2238375" y="3681413"/>
          <p14:tracePt t="7397" x="2244725" y="3681413"/>
          <p14:tracePt t="7405" x="2251075" y="3681413"/>
          <p14:tracePt t="7412" x="2262188" y="3681413"/>
          <p14:tracePt t="7420" x="2281238" y="3681413"/>
          <p14:tracePt t="7427" x="2306638" y="3681413"/>
          <p14:tracePt t="7435" x="2330450" y="3681413"/>
          <p14:tracePt t="7442" x="2366963" y="3687763"/>
          <p14:tracePt t="7450" x="2422525" y="3694113"/>
          <p14:tracePt t="7457" x="2441575" y="3694113"/>
          <p14:tracePt t="7465" x="2478088" y="3700463"/>
          <p14:tracePt t="7472" x="2540000" y="3713163"/>
          <p14:tracePt t="7480" x="2565400" y="3719513"/>
          <p14:tracePt t="7488" x="2589213" y="3724275"/>
          <p14:tracePt t="7495" x="2632075" y="3736975"/>
          <p14:tracePt t="7503" x="2644775" y="3743325"/>
          <p14:tracePt t="7511" x="2682875" y="3749675"/>
          <p14:tracePt t="7519" x="2713038" y="3756025"/>
          <p14:tracePt t="7525" x="2719388" y="3756025"/>
          <p14:tracePt t="7533" x="2755900" y="3756025"/>
          <p14:tracePt t="7541" x="2781300" y="3762375"/>
          <p14:tracePt t="7549" x="2792413" y="3762375"/>
          <p14:tracePt t="7556" x="2811463" y="3762375"/>
          <p14:tracePt t="7563" x="2836863" y="3768725"/>
          <p14:tracePt t="7571" x="2860675" y="3768725"/>
          <p14:tracePt t="7578" x="2867025" y="3768725"/>
          <p14:tracePt t="7586" x="2879725" y="3768725"/>
          <p14:tracePt t="7593" x="2903538" y="3768725"/>
          <p14:tracePt t="7601" x="2916238" y="3775075"/>
          <p14:tracePt t="7608" x="2935288" y="3779838"/>
          <p14:tracePt t="7616" x="2952750" y="3779838"/>
          <p14:tracePt t="7623" x="2959100" y="3786188"/>
          <p14:tracePt t="7631" x="2971800" y="3786188"/>
          <p14:tracePt t="7639" x="2978150" y="3792538"/>
          <p14:tracePt t="7646" x="2984500" y="3792538"/>
          <p14:tracePt t="7653" x="2984500" y="3798888"/>
          <p14:tracePt t="7676" x="2984500" y="3805238"/>
          <p14:tracePt t="7683" x="2997200" y="3811588"/>
          <p14:tracePt t="7691" x="3008313" y="3817938"/>
          <p14:tracePt t="7698" x="3014663" y="3817938"/>
          <p14:tracePt t="7706" x="3021013" y="3824288"/>
          <p14:tracePt t="7713" x="3033713" y="3824288"/>
          <p14:tracePt t="7721" x="3046413" y="3835400"/>
          <p14:tracePt t="7728" x="3057525" y="3841750"/>
          <p14:tracePt t="7736" x="3070225" y="3854450"/>
          <p14:tracePt t="7743" x="3076575" y="3860800"/>
          <p14:tracePt t="7752" x="3082925" y="3860800"/>
          <p14:tracePt t="7758" x="3089275" y="3860800"/>
          <p14:tracePt t="7765" x="3101975" y="3873500"/>
          <p14:tracePt t="7781" x="3119438" y="3884613"/>
          <p14:tracePt t="7788" x="3125788" y="3897313"/>
          <p14:tracePt t="7796" x="3157538" y="3903663"/>
          <p14:tracePt t="7803" x="3168650" y="3922713"/>
          <p14:tracePt t="7811" x="3200400" y="3935413"/>
          <p14:tracePt t="7819" x="3206750" y="3935413"/>
          <p14:tracePt t="7825" x="3224213" y="3946525"/>
          <p14:tracePt t="7833" x="3243263" y="3959225"/>
          <p14:tracePt t="7840" x="3249613" y="3965575"/>
          <p14:tracePt t="7848" x="3262313" y="3978275"/>
          <p14:tracePt t="7855" x="3268663" y="3984625"/>
          <p14:tracePt t="7863" x="3273425" y="3990975"/>
          <p14:tracePt t="7871" x="3279775" y="4002088"/>
          <p14:tracePt t="7878" x="3292475" y="4021138"/>
          <p14:tracePt t="7886" x="3298825" y="4021138"/>
          <p14:tracePt t="7893" x="3311525" y="4040188"/>
          <p14:tracePt t="7902" x="3322638" y="4051300"/>
          <p14:tracePt t="7908" x="3328988" y="4057650"/>
          <p14:tracePt t="7916" x="3341688" y="4070350"/>
          <p14:tracePt t="7923" x="3348038" y="4083050"/>
          <p14:tracePt t="7931" x="3360738" y="4089400"/>
          <p14:tracePt t="7938" x="3360738" y="4095750"/>
          <p14:tracePt t="7946" x="3367088" y="4106863"/>
          <p14:tracePt t="7953" x="3373438" y="4119563"/>
          <p14:tracePt t="7971" x="3378200" y="4138613"/>
          <p14:tracePt t="7975" x="3397250" y="4162425"/>
          <p14:tracePt t="7983" x="3403600" y="4175125"/>
          <p14:tracePt t="7990" x="3416300" y="4194175"/>
          <p14:tracePt t="7998" x="3422650" y="4224338"/>
          <p14:tracePt t="8006" x="3429000" y="4237038"/>
          <p14:tracePt t="8013" x="3433763" y="4260850"/>
          <p14:tracePt t="8021" x="3440113" y="4286250"/>
          <p14:tracePt t="8028" x="3446463" y="4305300"/>
          <p14:tracePt t="8036" x="3452813" y="4316413"/>
          <p14:tracePt t="8043" x="3465513" y="4335463"/>
          <p14:tracePt t="8052" x="3465513" y="4360863"/>
          <p14:tracePt t="8058" x="3471863" y="4371975"/>
          <p14:tracePt t="8066" x="3471863" y="4391025"/>
          <p14:tracePt t="8073" x="3471863" y="4403725"/>
          <p14:tracePt t="8081" x="3471863" y="4410075"/>
          <p14:tracePt t="8096" x="3471863" y="4421188"/>
          <p14:tracePt t="8103" x="3471863" y="4427538"/>
          <p14:tracePt t="8111" x="3471863" y="4440238"/>
          <p14:tracePt t="8119" x="3471863" y="4452938"/>
          <p14:tracePt t="8125" x="3471863" y="4459288"/>
          <p14:tracePt t="8133" x="3465513" y="4476750"/>
          <p14:tracePt t="8141" x="3452813" y="4489450"/>
          <p14:tracePt t="8148" x="3452813" y="4502150"/>
          <p14:tracePt t="8156" x="3433763" y="4514850"/>
          <p14:tracePt t="8163" x="3429000" y="4532313"/>
          <p14:tracePt t="8171" x="3409950" y="4545013"/>
          <p14:tracePt t="8178" x="3409950" y="4551363"/>
          <p14:tracePt t="8186" x="3397250" y="4570413"/>
          <p14:tracePt t="8193" x="3384550" y="4581525"/>
          <p14:tracePt t="8202" x="3378200" y="4587875"/>
          <p14:tracePt t="8208" x="3360738" y="4606925"/>
          <p14:tracePt t="8216" x="3348038" y="4632325"/>
          <p14:tracePt t="8223" x="3341688" y="4637088"/>
          <p14:tracePt t="8230" x="3328988" y="4643438"/>
          <p14:tracePt t="8238" x="3317875" y="4662488"/>
          <p14:tracePt t="8246" x="3311525" y="4662488"/>
          <p14:tracePt t="8253" x="3292475" y="4681538"/>
          <p14:tracePt t="8260" x="3273425" y="4699000"/>
          <p14:tracePt t="8269" x="3268663" y="4705350"/>
          <p14:tracePt t="8275" x="3243263" y="4718050"/>
          <p14:tracePt t="8283" x="3217863" y="4730750"/>
          <p14:tracePt t="8291" x="3200400" y="4741863"/>
          <p14:tracePt t="8299" x="3187700" y="4754563"/>
          <p14:tracePt t="8306" x="3175000" y="4760913"/>
          <p14:tracePt t="8313" x="3144838" y="4786313"/>
          <p14:tracePt t="8321" x="3132138" y="4792663"/>
          <p14:tracePt t="8328" x="3108325" y="4797425"/>
          <p14:tracePt t="8336" x="3089275" y="4810125"/>
          <p14:tracePt t="8343" x="3076575" y="4816475"/>
          <p14:tracePt t="8352" x="3070225" y="4816475"/>
          <p14:tracePt t="8358" x="3063875" y="4822825"/>
          <p14:tracePt t="8366" x="3057525" y="4822825"/>
          <p14:tracePt t="8373" x="3046413" y="4835525"/>
          <p14:tracePt t="8381" x="3040063" y="4835525"/>
          <p14:tracePt t="8388" x="3033713" y="4841875"/>
          <p14:tracePt t="8396" x="3021013" y="4848225"/>
          <p14:tracePt t="8404" x="2997200" y="4859338"/>
          <p14:tracePt t="8410" x="2978150" y="4872038"/>
          <p14:tracePt t="8419" x="2965450" y="4872038"/>
          <p14:tracePt t="8425" x="2935288" y="4891088"/>
          <p14:tracePt t="8433" x="2916238" y="4897438"/>
          <p14:tracePt t="8440" x="2903538" y="4902200"/>
          <p14:tracePt t="8448" x="2873375" y="4908550"/>
          <p14:tracePt t="8456" x="2847975" y="4908550"/>
          <p14:tracePt t="8463" x="2830513" y="4914900"/>
          <p14:tracePt t="8471" x="2798763" y="4914900"/>
          <p14:tracePt t="8478" x="2774950" y="4921250"/>
          <p14:tracePt t="8485" x="2762250" y="4921250"/>
          <p14:tracePt t="8493" x="2732088" y="4921250"/>
          <p14:tracePt t="8502" x="2693988" y="4921250"/>
          <p14:tracePt t="8508" x="2682875" y="4921250"/>
          <p14:tracePt t="8516" x="2644775" y="4921250"/>
          <p14:tracePt t="8523" x="2627313" y="4921250"/>
          <p14:tracePt t="8531" x="2589213" y="4921250"/>
          <p14:tracePt t="8538" x="2578100" y="4921250"/>
          <p14:tracePt t="8546" x="2540000" y="4921250"/>
          <p14:tracePt t="8553" x="2503488" y="4921250"/>
          <p14:tracePt t="8561" x="2490788" y="4921250"/>
          <p14:tracePt t="8569" x="2454275" y="4921250"/>
          <p14:tracePt t="8575" x="2428875" y="4921250"/>
          <p14:tracePt t="8583" x="2417763" y="4921250"/>
          <p14:tracePt t="8590" x="2386013" y="4921250"/>
          <p14:tracePt t="8598" x="2349500" y="4921250"/>
          <p14:tracePt t="8606" x="2336800" y="4921250"/>
          <p14:tracePt t="8613" x="2293938" y="4921250"/>
          <p14:tracePt t="8621" x="2262188" y="4921250"/>
          <p14:tracePt t="8628" x="2244725" y="4921250"/>
          <p14:tracePt t="8636" x="2219325" y="4921250"/>
          <p14:tracePt t="8643" x="2189163" y="4921250"/>
          <p14:tracePt t="8652" x="2152650" y="4921250"/>
          <p14:tracePt t="8658" x="2139950" y="4921250"/>
          <p14:tracePt t="8666" x="2101850" y="4921250"/>
          <p14:tracePt t="8673" x="2065338" y="4921250"/>
          <p14:tracePt t="8681" x="2046288" y="4921250"/>
          <p14:tracePt t="8688" x="2009775" y="4921250"/>
          <p14:tracePt t="8696" x="1973263" y="4921250"/>
          <p14:tracePt t="8703" x="1947863" y="4921250"/>
          <p14:tracePt t="8711" x="1905000" y="4921250"/>
          <p14:tracePt t="8719" x="1874838" y="4921250"/>
          <p14:tracePt t="8725" x="1862138" y="4921250"/>
          <p14:tracePt t="8733" x="1843088" y="4921250"/>
          <p14:tracePt t="8741" x="1825625" y="4921250"/>
          <p14:tracePt t="8748" x="1812925" y="4921250"/>
          <p14:tracePt t="8756" x="1800225" y="4921250"/>
          <p14:tracePt t="8763" x="1781175" y="4921250"/>
          <p14:tracePt t="8771" x="1751013" y="4921250"/>
          <p14:tracePt t="8778" x="1738313" y="4921250"/>
          <p14:tracePt t="8786" x="1701800" y="4921250"/>
          <p14:tracePt t="8793" x="1665288" y="4921250"/>
          <p14:tracePt t="8802" x="1646238" y="4921250"/>
          <p14:tracePt t="8808" x="1620838" y="4921250"/>
          <p14:tracePt t="8816" x="1584325" y="4921250"/>
          <p14:tracePt t="8823" x="1577975" y="4921250"/>
          <p14:tracePt t="8831" x="1528763" y="4921250"/>
          <p14:tracePt t="8838" x="1511300" y="4921250"/>
          <p14:tracePt t="8846" x="1504950" y="4921250"/>
          <p14:tracePt t="8853" x="1498600" y="4914900"/>
          <p14:tracePt t="8861" x="1479550" y="4914900"/>
          <p14:tracePt t="8869" x="1473200" y="4914900"/>
          <p14:tracePt t="8875" x="1466850" y="4914900"/>
          <p14:tracePt t="8883" x="1455738" y="4914900"/>
          <p14:tracePt t="8890" x="1443038" y="4914900"/>
          <p14:tracePt t="8906" x="1436688" y="4914900"/>
          <p14:tracePt t="8913" x="1430338" y="4914900"/>
          <p14:tracePt t="8921" x="1423988" y="4914900"/>
          <p14:tracePt t="8928" x="1417638" y="4914900"/>
          <p14:tracePt t="8974" x="1411288" y="4914900"/>
          <p14:tracePt t="8982" x="1406525" y="4914900"/>
          <p14:tracePt t="8989" x="1400175" y="4914900"/>
          <p14:tracePt t="8997" x="1393825" y="4914900"/>
          <p14:tracePt t="9004" x="1381125" y="4914900"/>
          <p14:tracePt t="9011" x="1368425" y="4914900"/>
          <p14:tracePt t="9020" x="1362075" y="4914900"/>
          <p14:tracePt t="9259" x="1374775" y="4902200"/>
          <p14:tracePt t="9267" x="1381125" y="4897438"/>
          <p14:tracePt t="9274" x="1387475" y="4897438"/>
          <p14:tracePt t="9281" x="1393825" y="4884738"/>
          <p14:tracePt t="9289" x="1393825" y="4878388"/>
          <p14:tracePt t="9297" x="1400175" y="4878388"/>
          <p14:tracePt t="9304" x="1400175" y="4872038"/>
          <p14:tracePt t="9312" x="1400175" y="4865688"/>
          <p14:tracePt t="9319" x="1400175" y="4859338"/>
          <p14:tracePt t="9326" x="1406525" y="4859338"/>
          <p14:tracePt t="10294" x="1411288" y="4859338"/>
          <p14:tracePt t="10300" x="1417638" y="4848225"/>
          <p14:tracePt t="10307" x="1423988" y="4841875"/>
          <p14:tracePt t="10315" x="1436688" y="4822825"/>
          <p14:tracePt t="10322" x="1449388" y="4810125"/>
          <p14:tracePt t="10330" x="1455738" y="4797425"/>
          <p14:tracePt t="10337" x="1466850" y="4773613"/>
          <p14:tracePt t="10345" x="1485900" y="4754563"/>
          <p14:tracePt t="10354" x="1498600" y="4724400"/>
          <p14:tracePt t="10361" x="1504950" y="4705350"/>
          <p14:tracePt t="10369" x="1535113" y="4662488"/>
          <p14:tracePt t="10375" x="1541463" y="4637088"/>
          <p14:tracePt t="10383" x="1554163" y="4613275"/>
          <p14:tracePt t="10390" x="1566863" y="4587875"/>
          <p14:tracePt t="10398" x="1577975" y="4557713"/>
          <p14:tracePt t="10406" x="1577975" y="4551363"/>
          <p14:tracePt t="10413" x="1584325" y="4527550"/>
          <p14:tracePt t="10421" x="1603375" y="4502150"/>
          <p14:tracePt t="10428" x="1603375" y="4495800"/>
          <p14:tracePt t="10436" x="1616075" y="4476750"/>
          <p14:tracePt t="10443" x="1620838" y="4459288"/>
          <p14:tracePt t="10452" x="1639888" y="4452938"/>
          <p14:tracePt t="10458" x="1646238" y="4440238"/>
          <p14:tracePt t="10466" x="1658938" y="4427538"/>
          <p14:tracePt t="10473" x="1689100" y="4421188"/>
          <p14:tracePt t="10481" x="1695450" y="4421188"/>
          <p14:tracePt t="10488" x="1708150" y="4416425"/>
          <p14:tracePt t="10496" x="1727200" y="4397375"/>
          <p14:tracePt t="10504" x="1731963" y="4397375"/>
          <p14:tracePt t="10511" x="1731963" y="4391025"/>
          <p14:tracePt t="10519" x="1744663" y="4378325"/>
          <p14:tracePt t="10525" x="1744663" y="4371975"/>
          <p14:tracePt t="10533" x="1744663" y="4367213"/>
          <p14:tracePt t="10540" x="1751013" y="4354513"/>
          <p14:tracePt t="10548" x="1751013" y="4348163"/>
          <p14:tracePt t="10563" x="1757363" y="4335463"/>
          <p14:tracePt t="10571" x="1757363" y="4329113"/>
          <p14:tracePt t="10578" x="1763713" y="4316413"/>
          <p14:tracePt t="10586" x="1763713" y="4311650"/>
          <p14:tracePt t="10593" x="1763713" y="4305300"/>
          <p14:tracePt t="10601" x="1763713" y="4298950"/>
          <p14:tracePt t="10608" x="1770063" y="4298950"/>
          <p14:tracePt t="10661" x="1770063" y="4292600"/>
          <p14:tracePt t="10669" x="1770063" y="4286250"/>
          <p14:tracePt t="10676" x="1770063" y="4279900"/>
          <p14:tracePt t="10684" x="1770063" y="4273550"/>
          <p14:tracePt t="10691" x="1770063" y="4267200"/>
          <p14:tracePt t="10699" x="1770063" y="4260850"/>
          <p14:tracePt t="10706" x="1770063" y="4256088"/>
          <p14:tracePt t="10714" x="1757363" y="4224338"/>
          <p14:tracePt t="10723" x="1751013" y="4211638"/>
          <p14:tracePt t="10729" x="1738313" y="4205288"/>
          <p14:tracePt t="10737" x="1720850" y="4187825"/>
          <p14:tracePt t="10753" x="1714500" y="4181475"/>
          <p14:tracePt t="10759" x="1708150" y="4181475"/>
          <p14:tracePt t="10767" x="1708150" y="4175125"/>
          <p14:tracePt t="10781" x="1701800" y="4175125"/>
          <p14:tracePt t="10797" x="1695450" y="4175125"/>
          <p14:tracePt t="10804" x="1695450" y="4168775"/>
          <p14:tracePt t="10827" x="1689100" y="4168775"/>
          <p14:tracePt t="10841" x="1682750" y="4168775"/>
          <p14:tracePt t="10909" x="1676400" y="4168775"/>
          <p14:tracePt t="11299" x="1689100" y="4175125"/>
          <p14:tracePt t="11307" x="1695450" y="4175125"/>
          <p14:tracePt t="11314" x="1708150" y="4175125"/>
          <p14:tracePt t="11322" x="1714500" y="4175125"/>
          <p14:tracePt t="11329" x="1731963" y="4175125"/>
          <p14:tracePt t="11337" x="1751013" y="4175125"/>
          <p14:tracePt t="11344" x="1763713" y="4175125"/>
          <p14:tracePt t="11352" x="1787525" y="4175125"/>
          <p14:tracePt t="11359" x="1819275" y="4175125"/>
          <p14:tracePt t="11367" x="1831975" y="4175125"/>
          <p14:tracePt t="11374" x="1849438" y="4181475"/>
          <p14:tracePt t="11381" x="1855788" y="4181475"/>
          <p14:tracePt t="11391" x="1862138" y="4181475"/>
          <p14:tracePt t="11442" x="1868488" y="4181475"/>
          <p14:tracePt t="11539" x="1874838" y="4181475"/>
          <p14:tracePt t="11554" x="1881188" y="4187825"/>
          <p14:tracePt t="11682" x="1881188" y="4194175"/>
          <p14:tracePt t="11690" x="1874838" y="4194175"/>
          <p14:tracePt t="11696" x="1868488" y="4205288"/>
          <p14:tracePt t="11704" x="1868488" y="4211638"/>
          <p14:tracePt t="11711" x="1868488" y="4224338"/>
          <p14:tracePt t="11719" x="1855788" y="4243388"/>
          <p14:tracePt t="11726" x="1855788" y="4256088"/>
          <p14:tracePt t="11734" x="1843088" y="4286250"/>
          <p14:tracePt t="11741" x="1836738" y="4329113"/>
          <p14:tracePt t="11749" x="1831975" y="4348163"/>
          <p14:tracePt t="11757" x="1831975" y="4371975"/>
          <p14:tracePt t="11764" x="1819275" y="4416425"/>
          <p14:tracePt t="11772" x="1819275" y="4452938"/>
          <p14:tracePt t="11779" x="1819275" y="4459288"/>
          <p14:tracePt t="11787" x="1812925" y="4483100"/>
          <p14:tracePt t="11794" x="1806575" y="4495800"/>
          <p14:tracePt t="11802" x="1806575" y="4502150"/>
          <p14:tracePt t="11809" x="1793875" y="4508500"/>
          <p14:tracePt t="11816" x="1793875" y="4521200"/>
          <p14:tracePt t="11831" x="1787525" y="4527550"/>
          <p14:tracePt t="11841" x="1781175" y="4538663"/>
          <p14:tracePt t="11846" x="1776413" y="4538663"/>
          <p14:tracePt t="11852" x="1776413" y="4545013"/>
          <p14:tracePt t="11860" x="1770063" y="4545013"/>
          <p14:tracePt t="11867" x="1763713" y="4551363"/>
          <p14:tracePt t="11875" x="1757363" y="4551363"/>
          <p14:tracePt t="11890" x="1744663" y="4551363"/>
          <p14:tracePt t="11898" x="1731963" y="4551363"/>
          <p14:tracePt t="11905" x="1727200" y="4551363"/>
          <p14:tracePt t="11912" x="1720850" y="4551363"/>
          <p14:tracePt t="11920" x="1714500" y="4551363"/>
          <p14:tracePt t="11927" x="1708150" y="4551363"/>
          <p14:tracePt t="11935" x="1701800" y="4551363"/>
          <p14:tracePt t="11943" x="1695450" y="4551363"/>
          <p14:tracePt t="11951" x="1689100" y="4551363"/>
          <p14:tracePt t="11978" x="1682750" y="4551363"/>
          <p14:tracePt t="11982" x="1676400" y="4551363"/>
          <p14:tracePt t="11996" x="1665288" y="4545013"/>
          <p14:tracePt t="12064" x="1658938" y="4538663"/>
          <p14:tracePt t="12078" x="1652588" y="4532313"/>
          <p14:tracePt t="12087" x="1646238" y="4532313"/>
          <p14:tracePt t="12117" x="1639888" y="4532313"/>
          <p14:tracePt t="12229" x="1658938" y="4532313"/>
          <p14:tracePt t="12237" x="1676400" y="4532313"/>
          <p14:tracePt t="12244" x="1695450" y="4527550"/>
          <p14:tracePt t="12251" x="1708150" y="4527550"/>
          <p14:tracePt t="12260" x="1714500" y="4521200"/>
          <p14:tracePt t="12267" x="1720850" y="4521200"/>
          <p14:tracePt t="12274" x="1727200" y="4521200"/>
          <p14:tracePt t="12281" x="1731963" y="4521200"/>
          <p14:tracePt t="12304" x="1738313" y="4521200"/>
          <p14:tracePt t="12311" x="1744663" y="4521200"/>
          <p14:tracePt t="12326" x="1751013" y="4521200"/>
          <p14:tracePt t="12334" x="1763713" y="4521200"/>
          <p14:tracePt t="12342" x="1776413" y="4521200"/>
          <p14:tracePt t="12349" x="1781175" y="4521200"/>
          <p14:tracePt t="12357" x="1787525" y="4521200"/>
          <p14:tracePt t="12364" x="1793875" y="4521200"/>
          <p14:tracePt t="12372" x="1800225" y="4521200"/>
          <p14:tracePt t="12379" x="1806575" y="4521200"/>
          <p14:tracePt t="12402" x="1812925" y="4521200"/>
          <p14:tracePt t="12417" x="1819275" y="4521200"/>
          <p14:tracePt t="12544" x="1819275" y="4527550"/>
          <p14:tracePt t="12552" x="1819275" y="4532313"/>
          <p14:tracePt t="12560" x="1819275" y="4545013"/>
          <p14:tracePt t="12566" x="1819275" y="4551363"/>
          <p14:tracePt t="12574" x="1819275" y="4564063"/>
          <p14:tracePt t="12581" x="1812925" y="4581525"/>
          <p14:tracePt t="12590" x="1806575" y="4600575"/>
          <p14:tracePt t="12596" x="1800225" y="4613275"/>
          <p14:tracePt t="12604" x="1793875" y="4637088"/>
          <p14:tracePt t="12611" x="1776413" y="4662488"/>
          <p14:tracePt t="12619" x="1763713" y="4692650"/>
          <p14:tracePt t="12628" x="1757363" y="4692650"/>
          <p14:tracePt t="12634" x="1751013" y="4718050"/>
          <p14:tracePt t="12642" x="1751013" y="4741863"/>
          <p14:tracePt t="12648" x="1744663" y="4748213"/>
          <p14:tracePt t="12656" x="1738313" y="4748213"/>
          <p14:tracePt t="12663" x="1731963" y="4760913"/>
          <p14:tracePt t="12671" x="1731963" y="4767263"/>
          <p14:tracePt t="12678" x="1731963" y="4773613"/>
          <p14:tracePt t="12685" x="1731963" y="4779963"/>
          <p14:tracePt t="12693" x="1727200" y="4792663"/>
          <p14:tracePt t="12701" x="1720850" y="4797425"/>
          <p14:tracePt t="12708" x="1708150" y="4797425"/>
          <p14:tracePt t="12716" x="1708150" y="4803775"/>
          <p14:tracePt t="12723" x="1701800" y="4803775"/>
          <p14:tracePt t="12731" x="1689100" y="4810125"/>
          <p14:tracePt t="12739" x="1682750" y="4816475"/>
          <p14:tracePt t="12745" x="1676400" y="4816475"/>
          <p14:tracePt t="12761" x="1665288" y="4822825"/>
          <p14:tracePt t="12768" x="1658938" y="4822825"/>
          <p14:tracePt t="12776" x="1652588" y="4822825"/>
          <p14:tracePt t="12791" x="1646238" y="4822825"/>
          <p14:tracePt t="12798" x="1627188" y="4822825"/>
          <p14:tracePt t="12805" x="1620838" y="4822825"/>
          <p14:tracePt t="12820" x="1616075" y="4822825"/>
          <p14:tracePt t="12827" x="1609725" y="4822825"/>
          <p14:tracePt t="12881" x="1603375" y="4822825"/>
          <p14:tracePt t="13159" x="1609725" y="4822825"/>
          <p14:tracePt t="13167" x="1616075" y="4822825"/>
          <p14:tracePt t="13174" x="1620838" y="4822825"/>
          <p14:tracePt t="13182" x="1646238" y="4822825"/>
          <p14:tracePt t="13189" x="1671638" y="4822825"/>
          <p14:tracePt t="13197" x="1682750" y="4822825"/>
          <p14:tracePt t="13204" x="1720850" y="4822825"/>
          <p14:tracePt t="13212" x="1744663" y="4822825"/>
          <p14:tracePt t="13220" x="1751013" y="4822825"/>
          <p14:tracePt t="13226" x="1787525" y="4822825"/>
          <p14:tracePt t="13234" x="1812925" y="4822825"/>
          <p14:tracePt t="13241" x="1825625" y="4822825"/>
          <p14:tracePt t="13250" x="1849438" y="4822825"/>
          <p14:tracePt t="13256" x="1874838" y="4822825"/>
          <p14:tracePt t="13279" x="1881188" y="4822825"/>
          <p14:tracePt t="13286" x="1887538" y="4822825"/>
          <p14:tracePt t="13301" x="1887538" y="4829175"/>
          <p14:tracePt t="13309" x="1892300" y="4829175"/>
          <p14:tracePt t="13317" x="1892300" y="4835525"/>
          <p14:tracePt t="17835" x="2405063" y="4859338"/>
          <p14:tracePt t="17839" x="2805113" y="4872038"/>
          <p14:tracePt t="17841" x="3027363" y="4872038"/>
          <p14:tracePt t="17846" x="3927475" y="4859338"/>
          <p14:tracePt t="17853" x="4019550" y="4848225"/>
          <p14:tracePt t="17861" x="4248150" y="4810125"/>
          <p14:tracePt t="17869" x="4513263" y="4767263"/>
          <p14:tracePt t="17877" x="4605338" y="4754563"/>
          <p14:tracePt t="17884" x="4814888" y="4718050"/>
          <p14:tracePt t="17892" x="5013325" y="4681538"/>
          <p14:tracePt t="17898" x="5099050" y="4656138"/>
          <p14:tracePt t="17907" x="5259388" y="4625975"/>
          <p14:tracePt t="17913" x="5407025" y="4587875"/>
          <p14:tracePt t="17921" x="5475288" y="4581525"/>
          <p14:tracePt t="17929" x="5573713" y="4557713"/>
          <p14:tracePt t="17936" x="5635625" y="4532313"/>
          <p14:tracePt t="17944" x="5678488" y="4527550"/>
          <p14:tracePt t="17951" x="5746750" y="4508500"/>
          <p14:tracePt t="17959" x="5795963" y="4495800"/>
          <p14:tracePt t="17976" x="5894388" y="4471988"/>
          <p14:tracePt t="17981" x="5962650" y="4465638"/>
          <p14:tracePt t="17989" x="6011863" y="4452938"/>
          <p14:tracePt t="17996" x="6042025" y="4446588"/>
          <p14:tracePt t="18003" x="6116638" y="4440238"/>
          <p14:tracePt t="18011" x="6202363" y="4440238"/>
          <p14:tracePt t="18019" x="6221413" y="4427538"/>
          <p14:tracePt t="18027" x="6270625" y="4421188"/>
          <p14:tracePt t="18033" x="6300788" y="4416425"/>
          <p14:tracePt t="18041" x="6319838" y="4416425"/>
          <p14:tracePt t="18048" x="6362700" y="4416425"/>
          <p14:tracePt t="18057" x="6418263" y="4416425"/>
          <p14:tracePt t="18064" x="6443663" y="4416425"/>
          <p14:tracePt t="18071" x="6492875" y="4416425"/>
          <p14:tracePt t="18079" x="6554788" y="4416425"/>
          <p14:tracePt t="18086" x="6578600" y="4416425"/>
          <p14:tracePt t="18094" x="6610350" y="4416425"/>
          <p14:tracePt t="18101" x="6665913" y="4416425"/>
          <p14:tracePt t="18109" x="6738938" y="4403725"/>
          <p14:tracePt t="18116" x="6757988" y="4403725"/>
          <p14:tracePt t="18124" x="6807200" y="4378325"/>
          <p14:tracePt t="18131" x="6850063" y="4371975"/>
          <p14:tracePt t="18139" x="6875463" y="4367213"/>
          <p14:tracePt t="18146" x="6918325" y="4360863"/>
          <p14:tracePt t="18153" x="6986588" y="4329113"/>
          <p14:tracePt t="18161" x="7035800" y="4311650"/>
          <p14:tracePt t="18169" x="7065963" y="4305300"/>
          <p14:tracePt t="18177" x="7108825" y="4286250"/>
          <p14:tracePt t="18183" x="7158038" y="4267200"/>
          <p14:tracePt t="18191" x="7183438" y="4256088"/>
          <p14:tracePt t="18198" x="7219950" y="4243388"/>
          <p14:tracePt t="18206" x="7275513" y="4224338"/>
          <p14:tracePt t="18213" x="7288213" y="4217988"/>
          <p14:tracePt t="18221" x="7337425" y="4200525"/>
          <p14:tracePt t="18229" x="7380288" y="4181475"/>
          <p14:tracePt t="18236" x="7412038" y="4162425"/>
          <p14:tracePt t="18244" x="7448550" y="4100513"/>
          <p14:tracePt t="18251" x="7461250" y="4064000"/>
          <p14:tracePt t="18259" x="7461250" y="4040188"/>
          <p14:tracePt t="18522" x="7485063" y="4021138"/>
          <p14:tracePt t="18530" x="7540625" y="3965575"/>
          <p14:tracePt t="18537" x="7553325" y="3940175"/>
          <p14:tracePt t="18544" x="7583488" y="3922713"/>
          <p14:tracePt t="18551" x="7621588" y="3897313"/>
          <p14:tracePt t="18559" x="7627938" y="3873500"/>
          <p14:tracePt t="18566" x="7639050" y="3854450"/>
          <p14:tracePt t="18574" x="7651750" y="3835400"/>
          <p14:tracePt t="18583" x="7658100" y="3830638"/>
          <p14:tracePt t="18589" x="7664450" y="3824288"/>
          <p14:tracePt t="18597" x="7670800" y="3811588"/>
          <p14:tracePt t="18604" x="7677150" y="3792538"/>
          <p14:tracePt t="18613" x="7681913" y="3779838"/>
          <p14:tracePt t="18619" x="7694613" y="3768725"/>
          <p14:tracePt t="18627" x="7707313" y="3743325"/>
          <p14:tracePt t="18634" x="7713663" y="3730625"/>
          <p14:tracePt t="18643" x="7732713" y="3700463"/>
          <p14:tracePt t="18651" x="7756525" y="3670300"/>
          <p14:tracePt t="18656" x="7756525" y="3657600"/>
          <p14:tracePt t="18665" x="7769225" y="3632200"/>
          <p14:tracePt t="18671" x="7788275" y="3602038"/>
          <p14:tracePt t="18679" x="7793038" y="3589338"/>
          <p14:tracePt t="18686" x="7799388" y="3559175"/>
          <p14:tracePt t="18693" x="7805738" y="3540125"/>
          <p14:tracePt t="18701" x="7812088" y="3527425"/>
          <p14:tracePt t="18709" x="7818438" y="3514725"/>
          <p14:tracePt t="18716" x="7824788" y="3490913"/>
          <p14:tracePt t="18723" x="7824788" y="3478213"/>
          <p14:tracePt t="18731" x="7831138" y="3465513"/>
          <p14:tracePt t="18739" x="7831138" y="3454400"/>
          <p14:tracePt t="18746" x="7831138" y="3441700"/>
          <p14:tracePt t="18762" x="7831138" y="3435350"/>
          <p14:tracePt t="18768" x="7831138" y="3422650"/>
          <p14:tracePt t="18776" x="7831138" y="3409950"/>
          <p14:tracePt t="18783" x="7824788" y="3403600"/>
          <p14:tracePt t="18792" x="7818438" y="3392488"/>
          <p14:tracePt t="18799" x="7818438" y="3386138"/>
          <p14:tracePt t="18806" x="7805738" y="3379788"/>
          <p14:tracePt t="18815" x="7805738" y="3373438"/>
          <p14:tracePt t="18821" x="7799388" y="3354388"/>
          <p14:tracePt t="18836" x="7793038" y="3343275"/>
          <p14:tracePt t="18843" x="7793038" y="3330575"/>
          <p14:tracePt t="18851" x="7793038" y="3317875"/>
          <p14:tracePt t="18859" x="7793038" y="3311525"/>
          <p14:tracePt t="18866" x="7788275" y="3298825"/>
          <p14:tracePt t="18873" x="7781925" y="3287713"/>
          <p14:tracePt t="18881" x="7775575" y="3275013"/>
          <p14:tracePt t="18889" x="7769225" y="3268663"/>
          <p14:tracePt t="18896" x="7762875" y="3255963"/>
          <p14:tracePt t="18903" x="7750175" y="3249613"/>
          <p14:tracePt t="18912" x="7750175" y="3243263"/>
          <p14:tracePt t="18918" x="7737475" y="3243263"/>
          <p14:tracePt t="18926" x="7732713" y="3238500"/>
          <p14:tracePt t="18933" x="7726363" y="3232150"/>
          <p14:tracePt t="18941" x="7726363" y="3225800"/>
          <p14:tracePt t="18949" x="7720013" y="3213100"/>
          <p14:tracePt t="18965" x="7700963" y="3187700"/>
          <p14:tracePt t="18971" x="7694613" y="3182938"/>
          <p14:tracePt t="18979" x="7688263" y="3170238"/>
          <p14:tracePt t="18986" x="7681913" y="3163888"/>
          <p14:tracePt t="18993" x="7681913" y="3157538"/>
          <p14:tracePt t="19001" x="7677150" y="3157538"/>
          <p14:tracePt t="19008" x="7670800" y="3151188"/>
          <p14:tracePt t="19016" x="7670800" y="3144838"/>
          <p14:tracePt t="19023" x="7664450" y="3133725"/>
          <p14:tracePt t="19032" x="7658100" y="3127375"/>
          <p14:tracePt t="19039" x="7658100" y="3121025"/>
          <p14:tracePt t="19046" x="7651750" y="3108325"/>
          <p14:tracePt t="19053" x="7651750" y="3095625"/>
          <p14:tracePt t="19062" x="7645400" y="3089275"/>
          <p14:tracePt t="19068" x="7639050" y="3089275"/>
          <p14:tracePt t="19076" x="7632700" y="3089275"/>
          <p14:tracePt t="19083" x="7632700" y="3078163"/>
          <p14:tracePt t="19091" x="7632700" y="3071813"/>
          <p14:tracePt t="19106" x="7632700" y="3065463"/>
          <p14:tracePt t="19114" x="7627938" y="3059113"/>
          <p14:tracePt t="19121" x="7627938" y="3052763"/>
          <p14:tracePt t="19129" x="7621588" y="3046413"/>
          <p14:tracePt t="19136" x="7621588" y="3040063"/>
          <p14:tracePt t="19143" x="7615238" y="3033713"/>
          <p14:tracePt t="19151" x="7608888" y="3016250"/>
          <p14:tracePt t="19159" x="7596188" y="3009900"/>
          <p14:tracePt t="19166" x="7589838" y="2990850"/>
          <p14:tracePt t="19173" x="7583488" y="2978150"/>
          <p14:tracePt t="19181" x="7583488" y="2973388"/>
          <p14:tracePt t="19188" x="7577138" y="2960688"/>
          <p14:tracePt t="19196" x="7572375" y="2954338"/>
          <p14:tracePt t="19203" x="7559675" y="2947988"/>
          <p14:tracePt t="19212" x="7559675" y="2941638"/>
          <p14:tracePt t="19218" x="7559675" y="2935288"/>
          <p14:tracePt t="19226" x="7546975" y="2922588"/>
          <p14:tracePt t="19248" x="7546975" y="2917825"/>
          <p14:tracePt t="19256" x="7546975" y="2911475"/>
          <p14:tracePt t="19264" x="7540625" y="2898775"/>
          <p14:tracePt t="19271" x="7534275" y="2892425"/>
          <p14:tracePt t="19279" x="7534275" y="2886075"/>
          <p14:tracePt t="19286" x="7527925" y="2873375"/>
          <p14:tracePt t="19294" x="7527925" y="2855913"/>
          <p14:tracePt t="19301" x="7527925" y="2849563"/>
          <p14:tracePt t="19309" x="7527925" y="2836863"/>
          <p14:tracePt t="19316" x="7523163" y="2836863"/>
          <p14:tracePt t="19323" x="7523163" y="2824163"/>
          <p14:tracePt t="19331" x="7523163" y="2817813"/>
          <p14:tracePt t="19339" x="7523163" y="2806700"/>
          <p14:tracePt t="19346" x="7523163" y="2794000"/>
          <p14:tracePt t="19353" x="7523163" y="2787650"/>
          <p14:tracePt t="19362" x="7523163" y="2781300"/>
          <p14:tracePt t="19368" x="7523163" y="2757488"/>
          <p14:tracePt t="19376" x="7523163" y="2751138"/>
          <p14:tracePt t="19383" x="7523163" y="2738438"/>
          <p14:tracePt t="19392" x="7523163" y="2713038"/>
          <p14:tracePt t="19399" x="7523163" y="2701925"/>
          <p14:tracePt t="19406" x="7523163" y="2695575"/>
          <p14:tracePt t="19414" x="7523163" y="2689225"/>
          <p14:tracePt t="19421" x="7523163" y="2682875"/>
          <p14:tracePt t="19429" x="7523163" y="2670175"/>
          <p14:tracePt t="19436" x="7523163" y="2657475"/>
          <p14:tracePt t="19444" x="7523163" y="2652713"/>
          <p14:tracePt t="19451" x="7523163" y="2646363"/>
          <p14:tracePt t="19459" x="7523163" y="2640013"/>
          <p14:tracePt t="19466" x="7527925" y="2633663"/>
          <p14:tracePt t="19473" x="7527925" y="2627313"/>
          <p14:tracePt t="19481" x="7527925" y="2620963"/>
          <p14:tracePt t="19489" x="7527925" y="2614613"/>
          <p14:tracePt t="19496" x="7534275" y="2608263"/>
          <p14:tracePt t="19503" x="7534275" y="2590800"/>
          <p14:tracePt t="19512" x="7540625" y="2571750"/>
          <p14:tracePt t="19518" x="7546975" y="2559050"/>
          <p14:tracePt t="19526" x="7546975" y="2546350"/>
          <p14:tracePt t="19533" x="7553325" y="2528888"/>
          <p14:tracePt t="19541" x="7553325" y="2516188"/>
          <p14:tracePt t="19548" x="7553325" y="2509838"/>
          <p14:tracePt t="19556" x="7559675" y="2497138"/>
          <p14:tracePt t="19564" x="7566025" y="2486025"/>
          <p14:tracePt t="19571" x="7572375" y="2473325"/>
          <p14:tracePt t="19579" x="7572375" y="2466975"/>
          <p14:tracePt t="19586" x="7572375" y="2454275"/>
          <p14:tracePt t="19593" x="7572375" y="2447925"/>
          <p14:tracePt t="19609" x="7577138" y="2436813"/>
          <p14:tracePt t="19623" x="7577138" y="2430463"/>
          <p14:tracePt t="19631" x="7583488" y="2417763"/>
          <p14:tracePt t="19638" x="7589838" y="2411413"/>
          <p14:tracePt t="19646" x="7589838" y="2405063"/>
          <p14:tracePt t="19653" x="7589838" y="2398713"/>
          <p14:tracePt t="19662" x="7596188" y="2392363"/>
          <p14:tracePt t="19668" x="7596188" y="2386013"/>
          <p14:tracePt t="19676" x="7602538" y="2374900"/>
          <p14:tracePt t="19683" x="7608888" y="2362200"/>
          <p14:tracePt t="19691" x="7615238" y="2349500"/>
          <p14:tracePt t="19698" x="7621588" y="2336800"/>
          <p14:tracePt t="19706" x="7627938" y="2312988"/>
          <p14:tracePt t="19721" x="7632700" y="2300288"/>
          <p14:tracePt t="19729" x="7639050" y="2287588"/>
          <p14:tracePt t="19736" x="7639050" y="2281238"/>
          <p14:tracePt t="19744" x="7645400" y="2276475"/>
          <p14:tracePt t="19751" x="7645400" y="2263775"/>
          <p14:tracePt t="19759" x="7651750" y="2257425"/>
          <p14:tracePt t="19766" x="7651750" y="2244725"/>
          <p14:tracePt t="19773" x="7664450" y="2232025"/>
          <p14:tracePt t="19781" x="7670800" y="2220913"/>
          <p14:tracePt t="19789" x="7670800" y="2208213"/>
          <p14:tracePt t="19797" x="7677150" y="2201863"/>
          <p14:tracePt t="19803" x="7681913" y="2195513"/>
          <p14:tracePt t="19812" x="7681913" y="2189163"/>
          <p14:tracePt t="19818" x="7688263" y="2182813"/>
          <p14:tracePt t="19833" x="7694613" y="2176463"/>
          <p14:tracePt t="19841" x="7694613" y="2170113"/>
          <p14:tracePt t="19856" x="7700963" y="2170113"/>
          <p14:tracePt t="19864" x="7700963" y="2159000"/>
          <p14:tracePt t="19871" x="7713663" y="2152650"/>
          <p14:tracePt t="19879" x="7726363" y="2146300"/>
          <p14:tracePt t="19886" x="7726363" y="2139950"/>
          <p14:tracePt t="19893" x="7737475" y="2133600"/>
          <p14:tracePt t="19901" x="7750175" y="2127250"/>
          <p14:tracePt t="19916" x="7762875" y="2120900"/>
          <p14:tracePt t="19923" x="7775575" y="2109788"/>
          <p14:tracePt t="19931" x="7781925" y="2103438"/>
          <p14:tracePt t="19946" x="7788275" y="2097088"/>
          <p14:tracePt t="19953" x="7793038" y="2097088"/>
          <p14:tracePt t="19962" x="7805738" y="2090738"/>
          <p14:tracePt t="19981" x="7824788" y="2078038"/>
          <p14:tracePt t="19984" x="7837488" y="2071688"/>
          <p14:tracePt t="19991" x="7848600" y="2060575"/>
          <p14:tracePt t="19998" x="7861300" y="2054225"/>
          <p14:tracePt t="20006" x="7867650" y="2054225"/>
          <p14:tracePt t="20014" x="7874000" y="2047875"/>
          <p14:tracePt t="20029" x="7880350" y="2047875"/>
          <p14:tracePt t="20036" x="7886700" y="2047875"/>
          <p14:tracePt t="20043" x="7893050" y="2041525"/>
          <p14:tracePt t="20051" x="7897813" y="2041525"/>
          <p14:tracePt t="20059" x="7910513" y="2035175"/>
          <p14:tracePt t="20066" x="7923213" y="2028825"/>
          <p14:tracePt t="20073" x="7929563" y="2028825"/>
          <p14:tracePt t="20081" x="7942263" y="2022475"/>
          <p14:tracePt t="20088" x="7959725" y="2016125"/>
          <p14:tracePt t="20097" x="7966075" y="2016125"/>
          <p14:tracePt t="20103" x="7972425" y="2009775"/>
          <p14:tracePt t="20141" x="7978775" y="2009775"/>
          <p14:tracePt t="20148" x="7985125" y="2009775"/>
          <p14:tracePt t="20156" x="7991475" y="2009775"/>
          <p14:tracePt t="20171" x="8002588" y="2009775"/>
          <p14:tracePt t="20179" x="8021638" y="2009775"/>
          <p14:tracePt t="20186" x="8034338" y="2009775"/>
          <p14:tracePt t="20194" x="8040688" y="2009775"/>
          <p14:tracePt t="20201" x="8053388" y="2009775"/>
          <p14:tracePt t="20216" x="8064500" y="2009775"/>
          <p14:tracePt t="20231" x="8070850" y="2009775"/>
          <p14:tracePt t="20239" x="8077200" y="2009775"/>
          <p14:tracePt t="20246" x="8083550" y="2009775"/>
          <p14:tracePt t="20253" x="8096250" y="2009775"/>
          <p14:tracePt t="20262" x="8107363" y="2009775"/>
          <p14:tracePt t="20268" x="8120063" y="2009775"/>
          <p14:tracePt t="20276" x="8132763" y="2016125"/>
          <p14:tracePt t="20283" x="8145463" y="2016125"/>
          <p14:tracePt t="20291" x="8158163" y="2022475"/>
          <p14:tracePt t="20306" x="8169275" y="2028825"/>
          <p14:tracePt t="20314" x="8175625" y="2028825"/>
          <p14:tracePt t="20321" x="8181975" y="2028825"/>
          <p14:tracePt t="20329" x="8194675" y="2035175"/>
          <p14:tracePt t="20336" x="8207375" y="2047875"/>
          <p14:tracePt t="20351" x="8218488" y="2054225"/>
          <p14:tracePt t="20358" x="8231188" y="2065338"/>
          <p14:tracePt t="20366" x="8237538" y="2071688"/>
          <p14:tracePt t="20373" x="8243888" y="2078038"/>
          <p14:tracePt t="20381" x="8250238" y="2090738"/>
          <p14:tracePt t="20389" x="8256588" y="2090738"/>
          <p14:tracePt t="20396" x="8262938" y="2097088"/>
          <p14:tracePt t="20403" x="8262938" y="2103438"/>
          <p14:tracePt t="20412" x="8262938" y="2109788"/>
          <p14:tracePt t="20418" x="8267700" y="2109788"/>
          <p14:tracePt t="20433" x="8280400" y="2120900"/>
          <p14:tracePt t="20441" x="8286750" y="2127250"/>
          <p14:tracePt t="20448" x="8286750" y="2133600"/>
          <p14:tracePt t="20456" x="8299450" y="2139950"/>
          <p14:tracePt t="20464" x="8299450" y="2146300"/>
          <p14:tracePt t="20471" x="8299450" y="2152650"/>
          <p14:tracePt t="20479" x="8299450" y="2159000"/>
          <p14:tracePt t="20486" x="8305800" y="2159000"/>
          <p14:tracePt t="20493" x="8305800" y="2170113"/>
          <p14:tracePt t="20501" x="8312150" y="2182813"/>
          <p14:tracePt t="20509" x="8318500" y="2189163"/>
          <p14:tracePt t="20516" x="8318500" y="2201863"/>
          <p14:tracePt t="20524" x="8323263" y="2214563"/>
          <p14:tracePt t="20531" x="8323263" y="2225675"/>
          <p14:tracePt t="20539" x="8323263" y="2238375"/>
          <p14:tracePt t="20547" x="8323263" y="2251075"/>
          <p14:tracePt t="20553" x="8323263" y="2257425"/>
          <p14:tracePt t="20562" x="8323263" y="2276475"/>
          <p14:tracePt t="20568" x="8329613" y="2293938"/>
          <p14:tracePt t="20576" x="8329613" y="2312988"/>
          <p14:tracePt t="20584" x="8329613" y="2319338"/>
          <p14:tracePt t="20591" x="8329613" y="2336800"/>
          <p14:tracePt t="20598" x="8329613" y="2349500"/>
          <p14:tracePt t="20606" x="8329613" y="2355850"/>
          <p14:tracePt t="20613" x="8329613" y="2368550"/>
          <p14:tracePt t="20622" x="8335963" y="2381250"/>
          <p14:tracePt t="20630" x="8335963" y="2392363"/>
          <p14:tracePt t="20636" x="8335963" y="2405063"/>
          <p14:tracePt t="20646" x="8335963" y="2417763"/>
          <p14:tracePt t="20652" x="8342313" y="2430463"/>
          <p14:tracePt t="20659" x="8348663" y="2454275"/>
          <p14:tracePt t="20666" x="8361363" y="2466975"/>
          <p14:tracePt t="20683" x="8361363" y="2479675"/>
          <p14:tracePt t="20689" x="8367713" y="2490788"/>
          <p14:tracePt t="20697" x="8367713" y="2516188"/>
          <p14:tracePt t="20713" x="8367713" y="2528888"/>
          <p14:tracePt t="20719" x="8367713" y="2541588"/>
          <p14:tracePt t="20727" x="8367713" y="2552700"/>
          <p14:tracePt t="20734" x="8367713" y="2571750"/>
          <p14:tracePt t="20742" x="8378825" y="2597150"/>
          <p14:tracePt t="20757" x="8378825" y="2614613"/>
          <p14:tracePt t="20765" x="8378825" y="2640013"/>
          <p14:tracePt t="20771" x="8385175" y="2652713"/>
          <p14:tracePt t="20787" x="8385175" y="2670175"/>
          <p14:tracePt t="20796" x="8385175" y="2676525"/>
          <p14:tracePt t="20802" x="8385175" y="2689225"/>
          <p14:tracePt t="20810" x="8385175" y="2701925"/>
          <p14:tracePt t="20817" x="8385175" y="2706688"/>
          <p14:tracePt t="20824" x="8385175" y="2713038"/>
          <p14:tracePt t="20839" x="8385175" y="2719388"/>
          <p14:tracePt t="20846" x="8385175" y="2725738"/>
          <p14:tracePt t="20854" x="8385175" y="2732088"/>
          <p14:tracePt t="20863" x="8385175" y="2744788"/>
          <p14:tracePt t="20869" x="8385175" y="2751138"/>
          <p14:tracePt t="20877" x="8385175" y="2757488"/>
          <p14:tracePt t="20892" x="8385175" y="2762250"/>
          <p14:tracePt t="20900" x="8385175" y="2768600"/>
          <p14:tracePt t="20907" x="8378825" y="2781300"/>
          <p14:tracePt t="20915" x="8378825" y="2794000"/>
          <p14:tracePt t="20922" x="8378825" y="2800350"/>
          <p14:tracePt t="20929" x="8372475" y="2806700"/>
          <p14:tracePt t="20937" x="8372475" y="2813050"/>
          <p14:tracePt t="20946" x="8367713" y="2817813"/>
          <p14:tracePt t="20952" x="8367713" y="2824163"/>
          <p14:tracePt t="20960" x="8361363" y="2830513"/>
          <p14:tracePt t="20982" x="8348663" y="2849563"/>
          <p14:tracePt t="20989" x="8342313" y="2849563"/>
          <p14:tracePt t="20999" x="8335963" y="2855913"/>
          <p14:tracePt t="21004" x="8323263" y="2855913"/>
          <p14:tracePt t="21012" x="8318500" y="2862263"/>
          <p14:tracePt t="21019" x="8305800" y="2867025"/>
          <p14:tracePt t="21027" x="8293100" y="2879725"/>
          <p14:tracePt t="21034" x="8280400" y="2879725"/>
          <p14:tracePt t="21042" x="8267700" y="2886075"/>
          <p14:tracePt t="21049" x="8262938" y="2892425"/>
          <p14:tracePt t="21057" x="8250238" y="2898775"/>
          <p14:tracePt t="21072" x="8243888" y="2898775"/>
          <p14:tracePt t="21080" x="8237538" y="2905125"/>
          <p14:tracePt t="21096" x="8231188" y="2911475"/>
          <p14:tracePt t="21102" x="8224838" y="2911475"/>
          <p14:tracePt t="21109" x="8218488" y="2917825"/>
          <p14:tracePt t="21116" x="8213725" y="2917825"/>
          <p14:tracePt t="21124" x="8207375" y="2917825"/>
          <p14:tracePt t="21132" x="8201025" y="2922588"/>
          <p14:tracePt t="21139" x="8194675" y="2922588"/>
          <p14:tracePt t="21147" x="8175625" y="2922588"/>
          <p14:tracePt t="21154" x="8175625" y="2928938"/>
          <p14:tracePt t="21163" x="8169275" y="2928938"/>
          <p14:tracePt t="21169" x="8158163" y="2935288"/>
          <p14:tracePt t="21177" x="8151813" y="2941638"/>
          <p14:tracePt t="21199" x="8145463" y="2941638"/>
          <p14:tracePt t="21207" x="8139113" y="2941638"/>
          <p14:tracePt t="21215" x="8132763" y="2941638"/>
          <p14:tracePt t="21222" x="8113713" y="2941638"/>
          <p14:tracePt t="21229" x="8107363" y="2941638"/>
          <p14:tracePt t="21237" x="8089900" y="2941638"/>
          <p14:tracePt t="21246" x="8083550" y="2941638"/>
          <p14:tracePt t="21252" x="8077200" y="2941638"/>
          <p14:tracePt t="21260" x="8064500" y="2941638"/>
          <p14:tracePt t="21267" x="8053388" y="2941638"/>
          <p14:tracePt t="21274" x="8034338" y="2941638"/>
          <p14:tracePt t="21282" x="8027988" y="2941638"/>
          <p14:tracePt t="21289" x="8021638" y="2941638"/>
          <p14:tracePt t="21297" x="8008938" y="2941638"/>
          <p14:tracePt t="21304" x="7997825" y="2941638"/>
          <p14:tracePt t="21313" x="7991475" y="2941638"/>
          <p14:tracePt t="21319" x="7978775" y="2941638"/>
          <p14:tracePt t="21327" x="7966075" y="2941638"/>
          <p14:tracePt t="21334" x="7942263" y="2935288"/>
          <p14:tracePt t="21342" x="7923213" y="2935288"/>
          <p14:tracePt t="21349" x="7916863" y="2935288"/>
          <p14:tracePt t="21357" x="7904163" y="2935288"/>
          <p14:tracePt t="21365" x="7897813" y="2935288"/>
          <p14:tracePt t="21372" x="7886700" y="2935288"/>
          <p14:tracePt t="21379" x="7874000" y="2928938"/>
          <p14:tracePt t="21387" x="7861300" y="2928938"/>
          <p14:tracePt t="21396" x="7848600" y="2928938"/>
          <p14:tracePt t="21402" x="7837488" y="2922588"/>
          <p14:tracePt t="21409" x="7831138" y="2922588"/>
          <p14:tracePt t="21416" x="7812088" y="2922588"/>
          <p14:tracePt t="21424" x="7799388" y="2917825"/>
          <p14:tracePt t="21432" x="7788275" y="2917825"/>
          <p14:tracePt t="21439" x="7769225" y="2911475"/>
          <p14:tracePt t="21447" x="7762875" y="2911475"/>
          <p14:tracePt t="21455" x="7720013" y="2898775"/>
          <p14:tracePt t="21463" x="7713663" y="2892425"/>
          <p14:tracePt t="21469" x="7700963" y="2886075"/>
          <p14:tracePt t="21476" x="7688263" y="2873375"/>
          <p14:tracePt t="21483" x="7670800" y="2849563"/>
          <p14:tracePt t="21491" x="7658100" y="2843213"/>
          <p14:tracePt t="21498" x="7632700" y="2824163"/>
          <p14:tracePt t="21506" x="7615238" y="2806700"/>
          <p14:tracePt t="21514" x="7602538" y="2787650"/>
          <p14:tracePt t="21521" x="7583488" y="2781300"/>
          <p14:tracePt t="21529" x="7577138" y="2762250"/>
          <p14:tracePt t="21536" x="7572375" y="2751138"/>
          <p14:tracePt t="21544" x="7572375" y="2744788"/>
          <p14:tracePt t="21551" x="7566025" y="2725738"/>
          <p14:tracePt t="21559" x="7546975" y="2706688"/>
          <p14:tracePt t="21566" x="7540625" y="2701925"/>
          <p14:tracePt t="21573" x="7540625" y="2682875"/>
          <p14:tracePt t="21581" x="7540625" y="2676525"/>
          <p14:tracePt t="21589" x="7540625" y="2670175"/>
          <p14:tracePt t="21595" x="7534275" y="2657475"/>
          <p14:tracePt t="21602" x="7534275" y="2640013"/>
          <p14:tracePt t="21611" x="7527925" y="2627313"/>
          <p14:tracePt t="21617" x="7527925" y="2608263"/>
          <p14:tracePt t="21625" x="7527925" y="2597150"/>
          <p14:tracePt t="21633" x="7527925" y="2584450"/>
          <p14:tracePt t="21640" x="7527925" y="2571750"/>
          <p14:tracePt t="21648" x="7527925" y="2546350"/>
          <p14:tracePt t="21656" x="7527925" y="2516188"/>
          <p14:tracePt t="21664" x="7527925" y="2503488"/>
          <p14:tracePt t="21671" x="7527925" y="2466975"/>
          <p14:tracePt t="21679" x="7527925" y="2441575"/>
          <p14:tracePt t="21686" x="7527925" y="2430463"/>
          <p14:tracePt t="21694" x="7534275" y="2405063"/>
          <p14:tracePt t="21701" x="7540625" y="2381250"/>
          <p14:tracePt t="21709" x="7546975" y="2368550"/>
          <p14:tracePt t="21716" x="7553325" y="2336800"/>
          <p14:tracePt t="21723" x="7559675" y="2325688"/>
          <p14:tracePt t="21731" x="7566025" y="2312988"/>
          <p14:tracePt t="21739" x="7566025" y="2300288"/>
          <p14:tracePt t="21746" x="7566025" y="2281238"/>
          <p14:tracePt t="21753" x="7572375" y="2263775"/>
          <p14:tracePt t="21762" x="7577138" y="2257425"/>
          <p14:tracePt t="21768" x="7583488" y="2238375"/>
          <p14:tracePt t="21776" x="7589838" y="2220913"/>
          <p14:tracePt t="21783" x="7596188" y="2214563"/>
          <p14:tracePt t="21791" x="7602538" y="2195513"/>
          <p14:tracePt t="21798" x="7615238" y="2182813"/>
          <p14:tracePt t="21806" x="7621588" y="2170113"/>
          <p14:tracePt t="21814" x="7627938" y="2152650"/>
          <p14:tracePt t="21821" x="7639050" y="2139950"/>
          <p14:tracePt t="21828" x="7645400" y="2139950"/>
          <p14:tracePt t="21836" x="7658100" y="2127250"/>
          <p14:tracePt t="21844" x="7670800" y="2109788"/>
          <p14:tracePt t="21851" x="7677150" y="2097088"/>
          <p14:tracePt t="21858" x="7681913" y="2084388"/>
          <p14:tracePt t="21866" x="7707313" y="2071688"/>
          <p14:tracePt t="21873" x="7726363" y="2060575"/>
          <p14:tracePt t="21881" x="7732713" y="2054225"/>
          <p14:tracePt t="21889" x="7743825" y="2041525"/>
          <p14:tracePt t="21897" x="7756525" y="2035175"/>
          <p14:tracePt t="21903" x="7762875" y="2028825"/>
          <p14:tracePt t="21911" x="7769225" y="2022475"/>
          <p14:tracePt t="21918" x="7775575" y="2022475"/>
          <p14:tracePt t="21934" x="7781925" y="2022475"/>
          <p14:tracePt t="21942" x="7793038" y="2016125"/>
          <p14:tracePt t="21949" x="7799388" y="2016125"/>
          <p14:tracePt t="21957" x="7805738" y="2009775"/>
          <p14:tracePt t="21964" x="7818438" y="2009775"/>
          <p14:tracePt t="21981" x="7831138" y="2005013"/>
          <p14:tracePt t="21986" x="7848600" y="2005013"/>
          <p14:tracePt t="21996" x="7854950" y="2005013"/>
          <p14:tracePt t="22001" x="7867650" y="2005013"/>
          <p14:tracePt t="22010" x="7886700" y="2005013"/>
          <p14:tracePt t="22016" x="7904163" y="1998663"/>
          <p14:tracePt t="22024" x="7910513" y="1998663"/>
          <p14:tracePt t="22033" x="7929563" y="1998663"/>
          <p14:tracePt t="22039" x="7935913" y="1998663"/>
          <p14:tracePt t="22048" x="7948613" y="1998663"/>
          <p14:tracePt t="22054" x="7966075" y="1998663"/>
          <p14:tracePt t="22063" x="7972425" y="1998663"/>
          <p14:tracePt t="22069" x="7978775" y="1998663"/>
          <p14:tracePt t="22079" x="7997825" y="1998663"/>
          <p14:tracePt t="22084" x="8008938" y="1998663"/>
          <p14:tracePt t="22092" x="8027988" y="1998663"/>
          <p14:tracePt t="22099" x="8034338" y="1998663"/>
          <p14:tracePt t="22107" x="8047038" y="1998663"/>
          <p14:tracePt t="22115" x="8058150" y="1998663"/>
          <p14:tracePt t="22122" x="8070850" y="1998663"/>
          <p14:tracePt t="22130" x="8083550" y="1998663"/>
          <p14:tracePt t="22137" x="8096250" y="1998663"/>
          <p14:tracePt t="22146" x="8102600" y="1998663"/>
          <p14:tracePt t="22152" x="8113713" y="2005013"/>
          <p14:tracePt t="22160" x="8132763" y="2009775"/>
          <p14:tracePt t="22166" x="8145463" y="2016125"/>
          <p14:tracePt t="22175" x="8158163" y="2022475"/>
          <p14:tracePt t="22183" x="8181975" y="2028825"/>
          <p14:tracePt t="22189" x="8207375" y="2035175"/>
          <p14:tracePt t="22197" x="8213725" y="2035175"/>
          <p14:tracePt t="22204" x="8224838" y="2041525"/>
          <p14:tracePt t="22213" x="8237538" y="2047875"/>
          <p14:tracePt t="22219" x="8243888" y="2054225"/>
          <p14:tracePt t="22228" x="8256588" y="2060575"/>
          <p14:tracePt t="22242" x="8256588" y="2065338"/>
          <p14:tracePt t="22249" x="8262938" y="2071688"/>
          <p14:tracePt t="22257" x="8267700" y="2078038"/>
          <p14:tracePt t="22272" x="8267700" y="2090738"/>
          <p14:tracePt t="22279" x="8274050" y="2097088"/>
          <p14:tracePt t="22287" x="8274050" y="2103438"/>
          <p14:tracePt t="22296" x="8280400" y="2116138"/>
          <p14:tracePt t="22301" x="8286750" y="2133600"/>
          <p14:tracePt t="22310" x="8305800" y="2159000"/>
          <p14:tracePt t="22324" x="8312150" y="2170113"/>
          <p14:tracePt t="22332" x="8323263" y="2201863"/>
          <p14:tracePt t="22339" x="8329613" y="2214563"/>
          <p14:tracePt t="22348" x="8335963" y="2232025"/>
          <p14:tracePt t="22354" x="8342313" y="2263775"/>
          <p14:tracePt t="22363" x="8348663" y="2276475"/>
          <p14:tracePt t="22369" x="8348663" y="2293938"/>
          <p14:tracePt t="22379" x="8348663" y="2312988"/>
          <p14:tracePt t="22384" x="8348663" y="2325688"/>
          <p14:tracePt t="22392" x="8355013" y="2349500"/>
          <p14:tracePt t="22399" x="8355013" y="2374900"/>
          <p14:tracePt t="22407" x="8355013" y="2381250"/>
          <p14:tracePt t="22414" x="8361363" y="2398713"/>
          <p14:tracePt t="22422" x="8361363" y="2424113"/>
          <p14:tracePt t="22430" x="8361363" y="2430463"/>
          <p14:tracePt t="22437" x="8361363" y="2441575"/>
          <p14:tracePt t="22445" x="8361363" y="2460625"/>
          <p14:tracePt t="22452" x="8361363" y="2473325"/>
          <p14:tracePt t="22460" x="8361363" y="2486025"/>
          <p14:tracePt t="22466" x="8361363" y="2503488"/>
          <p14:tracePt t="22474" x="8361363" y="2528888"/>
          <p14:tracePt t="22489" x="8361363" y="2546350"/>
          <p14:tracePt t="22498" x="8361363" y="2559050"/>
          <p14:tracePt t="22504" x="8361363" y="2565400"/>
          <p14:tracePt t="22512" x="8361363" y="2578100"/>
          <p14:tracePt t="22519" x="8361363" y="2590800"/>
          <p14:tracePt t="22529" x="8361363" y="2597150"/>
          <p14:tracePt t="22534" x="8361363" y="2601913"/>
          <p14:tracePt t="22542" x="8361363" y="2614613"/>
          <p14:tracePt t="22549" x="8361363" y="2627313"/>
          <p14:tracePt t="22557" x="8361363" y="2633663"/>
          <p14:tracePt t="22564" x="8361363" y="2652713"/>
          <p14:tracePt t="22572" x="8361363" y="2670175"/>
          <p14:tracePt t="22580" x="8361363" y="2676525"/>
          <p14:tracePt t="22587" x="8361363" y="2701925"/>
          <p14:tracePt t="22595" x="8361363" y="2719388"/>
          <p14:tracePt t="22602" x="8361363" y="2732088"/>
          <p14:tracePt t="22609" x="8361363" y="2744788"/>
          <p14:tracePt t="22616" x="8361363" y="2762250"/>
          <p14:tracePt t="22624" x="8355013" y="2774950"/>
          <p14:tracePt t="22632" x="8348663" y="2800350"/>
          <p14:tracePt t="22640" x="8348663" y="2817813"/>
          <p14:tracePt t="22648" x="8342313" y="2824163"/>
          <p14:tracePt t="22654" x="8342313" y="2843213"/>
          <p14:tracePt t="22662" x="8329613" y="2867025"/>
          <p14:tracePt t="22669" x="8323263" y="2911475"/>
          <p14:tracePt t="22678" x="8318500" y="2917825"/>
          <p14:tracePt t="22684" x="8312150" y="2922588"/>
          <p14:tracePt t="22692" x="8305800" y="2935288"/>
          <p14:tracePt t="22700" x="8299450" y="2935288"/>
          <p14:tracePt t="22706" x="8293100" y="2935288"/>
          <p14:tracePt t="22714" x="8286750" y="2947988"/>
          <p14:tracePt t="22721" x="8286750" y="2954338"/>
          <p14:tracePt t="22729" x="8274050" y="2960688"/>
          <p14:tracePt t="22736" x="8274050" y="2967038"/>
          <p14:tracePt t="22744" x="8267700" y="2973388"/>
          <p14:tracePt t="22751" x="8262938" y="2984500"/>
          <p14:tracePt t="22759" x="8256588" y="2990850"/>
          <p14:tracePt t="22766" x="8243888" y="2997200"/>
          <p14:tracePt t="22773" x="8231188" y="3003550"/>
          <p14:tracePt t="22781" x="8218488" y="3022600"/>
          <p14:tracePt t="22788" x="8207375" y="3040063"/>
          <p14:tracePt t="22797" x="8201025" y="3046413"/>
          <p14:tracePt t="22803" x="8188325" y="3059113"/>
          <p14:tracePt t="22812" x="8175625" y="3071813"/>
          <p14:tracePt t="22818" x="8169275" y="3078163"/>
          <p14:tracePt t="22827" x="8158163" y="3089275"/>
          <p14:tracePt t="22833" x="8145463" y="3101975"/>
          <p14:tracePt t="22841" x="8145463" y="3108325"/>
          <p14:tracePt t="22848" x="8139113" y="3108325"/>
          <p14:tracePt t="22856" x="8132763" y="3114675"/>
          <p14:tracePt t="22864" x="8126413" y="3121025"/>
          <p14:tracePt t="22871" x="8120063" y="3127375"/>
          <p14:tracePt t="22886" x="8113713" y="3138488"/>
          <p14:tracePt t="22894" x="8107363" y="3138488"/>
          <p14:tracePt t="22900" x="8102600" y="3144838"/>
          <p14:tracePt t="22915" x="8096250" y="3144838"/>
          <p14:tracePt t="23667" x="8096250" y="3138488"/>
          <p14:tracePt t="23674" x="8102600" y="3133725"/>
          <p14:tracePt t="23682" x="8102600" y="3127375"/>
          <p14:tracePt t="23690" x="8107363" y="3127375"/>
          <p14:tracePt t="27248" x="8077200" y="3133725"/>
          <p14:tracePt t="27254" x="8027988" y="3157538"/>
          <p14:tracePt t="27257" x="7959725" y="3194050"/>
          <p14:tracePt t="27266" x="7948613" y="3206750"/>
          <p14:tracePt t="27273" x="7923213" y="3238500"/>
          <p14:tracePt t="27281" x="7886700" y="3268663"/>
          <p14:tracePt t="27288" x="7854950" y="3294063"/>
          <p14:tracePt t="27296" x="7831138" y="3324225"/>
          <p14:tracePt t="27303" x="7799388" y="3373438"/>
          <p14:tracePt t="27311" x="7775575" y="3392488"/>
          <p14:tracePt t="27318" x="7726363" y="3448050"/>
          <p14:tracePt t="27325" x="7681913" y="3509963"/>
          <p14:tracePt t="27334" x="7615238" y="3563938"/>
          <p14:tracePt t="27341" x="7596188" y="3582988"/>
          <p14:tracePt t="27349" x="7546975" y="3657600"/>
          <p14:tracePt t="27356" x="7485063" y="3724275"/>
          <p14:tracePt t="27364" x="7461250" y="3756025"/>
          <p14:tracePt t="27371" x="7412038" y="3824288"/>
          <p14:tracePt t="27379" x="7373938" y="3879850"/>
          <p14:tracePt t="27387" x="7356475" y="3910013"/>
          <p14:tracePt t="27393" x="7318375" y="3971925"/>
          <p14:tracePt t="27401" x="7269163" y="4027488"/>
          <p14:tracePt t="27409" x="7256463" y="4044950"/>
          <p14:tracePt t="27416" x="7239000" y="4113213"/>
          <p14:tracePt t="27424" x="7202488" y="4156075"/>
          <p14:tracePt t="27431" x="7189788" y="4181475"/>
          <p14:tracePt t="27440" x="7140575" y="4230688"/>
          <p14:tracePt t="27446" x="7091363" y="4267200"/>
          <p14:tracePt t="27454" x="7046913" y="4305300"/>
          <p14:tracePt t="27461" x="7029450" y="4322763"/>
          <p14:tracePt t="27469" x="6967538" y="4371975"/>
          <p14:tracePt t="27476" x="6924675" y="4416425"/>
          <p14:tracePt t="27484" x="6905625" y="4427538"/>
          <p14:tracePt t="27491" x="6881813" y="4452938"/>
          <p14:tracePt t="27499" x="6862763" y="4471988"/>
          <p14:tracePt t="27506" x="6856413" y="4471988"/>
          <p14:tracePt t="27514" x="6843713" y="4483100"/>
          <p14:tracePt t="27521" x="6837363" y="4489450"/>
          <p14:tracePt t="27529" x="6831013" y="4489450"/>
          <p14:tracePt t="27536" x="6819900" y="4495800"/>
          <p14:tracePt t="27543" x="6807200" y="4502150"/>
          <p14:tracePt t="27551" x="6788150" y="4508500"/>
          <p14:tracePt t="27559" x="6777038" y="4514850"/>
          <p14:tracePt t="27566" x="6757988" y="4514850"/>
          <p14:tracePt t="27574" x="6726238" y="4521200"/>
          <p14:tracePt t="27581" x="6715125" y="4521200"/>
          <p14:tracePt t="27589" x="6689725" y="4527550"/>
          <p14:tracePt t="27596" x="6659563" y="4538663"/>
          <p14:tracePt t="27603" x="6646863" y="4538663"/>
          <p14:tracePt t="27611" x="6634163" y="4538663"/>
          <p14:tracePt t="27620" x="6616700" y="4538663"/>
          <p14:tracePt t="27626" x="6604000" y="4538663"/>
          <p14:tracePt t="27633" x="6578600" y="4538663"/>
          <p14:tracePt t="27641" x="6529388" y="4538663"/>
          <p14:tracePt t="27649" x="6516688" y="4538663"/>
          <p14:tracePt t="27656" x="6480175" y="4545013"/>
          <p14:tracePt t="27664" x="6450013" y="4545013"/>
          <p14:tracePt t="27671" x="6411913" y="4551363"/>
          <p14:tracePt t="27679" x="6394450" y="4557713"/>
          <p14:tracePt t="27687" x="6356350" y="4564063"/>
          <p14:tracePt t="27693" x="6319838" y="4564063"/>
          <p14:tracePt t="27701" x="6296025" y="4564063"/>
          <p14:tracePt t="27708" x="6276975" y="4564063"/>
          <p14:tracePt t="27716" x="6251575" y="4570413"/>
          <p14:tracePt t="27724" x="6240463" y="4570413"/>
          <p14:tracePt t="27731" x="6221413" y="4570413"/>
          <p14:tracePt t="27739" x="6208713" y="4570413"/>
          <p14:tracePt t="27746" x="6202363" y="4570413"/>
          <p14:tracePt t="27754" x="6196013" y="4570413"/>
          <p14:tracePt t="27761" x="6184900" y="4570413"/>
          <p14:tracePt t="27770" x="6178550" y="4570413"/>
          <p14:tracePt t="27776" x="6172200" y="4570413"/>
          <p14:tracePt t="27784" x="6165850" y="4564063"/>
          <p14:tracePt t="27806" x="6153150" y="4557713"/>
          <p14:tracePt t="27814" x="6146800" y="4557713"/>
          <p14:tracePt t="27821" x="6140450" y="4551363"/>
          <p14:tracePt t="27829" x="6135688" y="4545013"/>
          <p14:tracePt t="27837" x="6129338" y="4545013"/>
          <p14:tracePt t="27843" x="6129338" y="4538663"/>
          <p14:tracePt t="27851" x="6122988" y="4532313"/>
          <p14:tracePt t="27866" x="6116638" y="4532313"/>
          <p14:tracePt t="27874" x="6103938" y="4527550"/>
          <p14:tracePt t="27881" x="6103938" y="4521200"/>
          <p14:tracePt t="27889" x="6097588" y="4514850"/>
          <p14:tracePt t="27905" x="6097588" y="4508500"/>
          <p14:tracePt t="27911" x="6097588" y="4502150"/>
          <p14:tracePt t="27921" x="6097588" y="4495800"/>
          <p14:tracePt t="27926" x="6091238" y="4495800"/>
          <p14:tracePt t="27934" x="6091238" y="4489450"/>
          <p14:tracePt t="27941" x="6091238" y="4483100"/>
          <p14:tracePt t="27949" x="6091238" y="4476750"/>
          <p14:tracePt t="27957" x="6086475" y="4465638"/>
          <p14:tracePt t="27973" x="6080125" y="4459288"/>
          <p14:tracePt t="27979" x="6080125" y="4452938"/>
          <p14:tracePt t="27987" x="6080125" y="4446588"/>
          <p14:tracePt t="28024" x="6080125" y="4440238"/>
          <p14:tracePt t="28031" x="6080125" y="4433888"/>
          <p14:tracePt t="28039" x="6080125" y="4427538"/>
          <p14:tracePt t="28046" x="6080125" y="4421188"/>
          <p14:tracePt t="28054" x="6080125" y="4416425"/>
          <p14:tracePt t="28061" x="6080125" y="4410075"/>
          <p14:tracePt t="28076" x="6073775" y="4410075"/>
          <p14:tracePt t="28123" x="6067425" y="4403725"/>
          <p14:tracePt t="28129" x="6067425" y="4397375"/>
          <p14:tracePt t="28137" x="6067425" y="4391025"/>
          <p14:tracePt t="28159" x="6067425" y="4384675"/>
          <p14:tracePt t="28167" x="6067425" y="4378325"/>
          <p14:tracePt t="28174" x="6061075" y="4378325"/>
          <p14:tracePt t="28204" x="6061075" y="4371975"/>
          <p14:tracePt t="28212" x="6054725" y="4367213"/>
          <p14:tracePt t="28227" x="6054725" y="4360863"/>
          <p14:tracePt t="28241" x="6054725" y="4354513"/>
          <p14:tracePt t="28249" x="6054725" y="4348163"/>
          <p14:tracePt t="30406" x="6061075" y="4341813"/>
          <p14:tracePt t="30411" x="6080125" y="4329113"/>
          <p14:tracePt t="30417" x="6091238" y="4329113"/>
          <p14:tracePt t="30439" x="6097588" y="4322763"/>
          <p14:tracePt t="30447" x="6103938" y="4322763"/>
          <p14:tracePt t="30462" x="6110288" y="4322763"/>
          <p14:tracePt t="30477" x="6116638" y="4322763"/>
          <p14:tracePt t="30492" x="6122988" y="4322763"/>
          <p14:tracePt t="30560" x="6129338" y="4322763"/>
          <p14:tracePt t="31490" x="6116638" y="4316413"/>
          <p14:tracePt t="31497" x="6110288" y="4316413"/>
          <p14:tracePt t="31504" x="6103938" y="4311650"/>
          <p14:tracePt t="31513" x="6091238" y="4311650"/>
          <p14:tracePt t="31519" x="6086475" y="4311650"/>
          <p14:tracePt t="31527" x="6061075" y="4305300"/>
          <p14:tracePt t="31534" x="6048375" y="4305300"/>
          <p14:tracePt t="31542" x="6042025" y="4305300"/>
          <p14:tracePt t="31549" x="6030913" y="4305300"/>
          <p14:tracePt t="31557" x="6024563" y="4305300"/>
          <p14:tracePt t="31564" x="6018213" y="4305300"/>
          <p14:tracePt t="31580" x="6011863" y="4305300"/>
          <p14:tracePt t="31586" x="6005513" y="4305300"/>
          <p14:tracePt t="31594" x="5999163" y="4305300"/>
          <p14:tracePt t="31601" x="5992813" y="4298950"/>
          <p14:tracePt t="31609" x="5986463" y="4298950"/>
          <p14:tracePt t="31618" x="5980113" y="4298950"/>
          <p14:tracePt t="31624" x="5975350" y="4292600"/>
          <p14:tracePt t="31633" x="5969000" y="4292600"/>
          <p14:tracePt t="31639" x="5962650" y="4292600"/>
          <p14:tracePt t="31660" x="5956300" y="4292600"/>
          <p14:tracePt t="31775" x="5949950" y="4292600"/>
          <p14:tracePt t="31782" x="5949950" y="4286250"/>
          <p14:tracePt t="31798" x="5943600" y="4279900"/>
          <p14:tracePt t="31804" x="5937250" y="4279900"/>
          <p14:tracePt t="31814" x="5937250" y="4273550"/>
          <p14:tracePt t="31819" x="5937250" y="4267200"/>
          <p14:tracePt t="31828" x="5930900" y="4260850"/>
          <p14:tracePt t="31834" x="5926138" y="4260850"/>
          <p14:tracePt t="31842" x="5919788" y="4256088"/>
          <p14:tracePt t="31850" x="5907088" y="4249738"/>
          <p14:tracePt t="31865" x="5894388" y="4249738"/>
          <p14:tracePt t="31880" x="5894388" y="4237038"/>
          <p14:tracePt t="31886" x="5888038" y="4237038"/>
          <p14:tracePt t="31894" x="5881688" y="4237038"/>
          <p14:tracePt t="31901" x="5875338" y="4230688"/>
          <p14:tracePt t="31916" x="5870575" y="4224338"/>
          <p14:tracePt t="31924" x="5864225" y="4224338"/>
          <p14:tracePt t="31932" x="5857875" y="4224338"/>
          <p14:tracePt t="31954" x="5851525" y="4224338"/>
          <p14:tracePt t="31961" x="5845175" y="4224338"/>
          <p14:tracePt t="32015" x="5838825" y="4224338"/>
          <p14:tracePt t="32022" x="5832475" y="4224338"/>
          <p14:tracePt t="32030" x="5826125" y="4224338"/>
          <p14:tracePt t="32037" x="5826125" y="4217988"/>
          <p14:tracePt t="32539" x="5838825" y="4217988"/>
          <p14:tracePt t="32547" x="5851525" y="4217988"/>
          <p14:tracePt t="32554" x="5864225" y="4217988"/>
          <p14:tracePt t="32563" x="5875338" y="4217988"/>
          <p14:tracePt t="32569" x="5888038" y="4217988"/>
          <p14:tracePt t="32592" x="5900738" y="4211638"/>
          <p14:tracePt t="32599" x="5907088" y="4211638"/>
          <p14:tracePt t="32607" x="5913438" y="4211638"/>
          <p14:tracePt t="32615" x="5926138" y="4211638"/>
          <p14:tracePt t="32622" x="5943600" y="4211638"/>
          <p14:tracePt t="32630" x="5949950" y="4211638"/>
          <p14:tracePt t="32637" x="5969000" y="4211638"/>
          <p14:tracePt t="32644" x="5986463" y="4205288"/>
          <p14:tracePt t="32652" x="5999163" y="4205288"/>
          <p14:tracePt t="32660" x="6030913" y="4205288"/>
          <p14:tracePt t="32667" x="6035675" y="4205288"/>
          <p14:tracePt t="32674" x="6048375" y="4205288"/>
          <p14:tracePt t="32682" x="6054725" y="4205288"/>
          <p14:tracePt t="32689" x="6061075" y="4205288"/>
          <p14:tracePt t="32698" x="6067425" y="4205288"/>
          <p14:tracePt t="32704" x="6073775" y="4205288"/>
          <p14:tracePt t="32713" x="6080125" y="4205288"/>
          <p14:tracePt t="32727" x="6086475" y="4205288"/>
          <p14:tracePt t="32734" x="6091238" y="4205288"/>
          <p14:tracePt t="32749" x="6097588" y="4205288"/>
          <p14:tracePt t="32765" x="6086475" y="4205288"/>
          <p14:tracePt t="32825" x="6097588" y="4205288"/>
          <p14:tracePt t="32831" x="6103938" y="4205288"/>
          <p14:tracePt t="32840" x="6116638" y="4211638"/>
          <p14:tracePt t="32855" x="6129338" y="4211638"/>
          <p14:tracePt t="32863" x="6135688" y="4217988"/>
          <p14:tracePt t="32869" x="6140450" y="4217988"/>
          <p14:tracePt t="32877" x="6146800" y="4217988"/>
          <p14:tracePt t="32930" x="6153150" y="4217988"/>
          <p14:tracePt t="32944" x="6159500" y="4217988"/>
          <p14:tracePt t="32959" x="6165850" y="4217988"/>
          <p14:tracePt t="32971" x="6172200" y="4217988"/>
          <p14:tracePt t="32975" x="6178550" y="4217988"/>
          <p14:tracePt t="32982" x="6184900" y="4217988"/>
          <p14:tracePt t="32989" x="6196013" y="4217988"/>
          <p14:tracePt t="33019" x="6202363" y="4217988"/>
          <p14:tracePt t="33027" x="6208713" y="4217988"/>
          <p14:tracePt t="33110" x="6191250" y="4217988"/>
          <p14:tracePt t="33117" x="6172200" y="4217988"/>
          <p14:tracePt t="33125" x="6153150" y="4217988"/>
          <p14:tracePt t="33133" x="6135688" y="4217988"/>
          <p14:tracePt t="33140" x="6110288" y="4211638"/>
          <p14:tracePt t="33147" x="6086475" y="4211638"/>
          <p14:tracePt t="33154" x="6073775" y="4211638"/>
          <p14:tracePt t="33164" x="6035675" y="4211638"/>
          <p14:tracePt t="33169" x="6011863" y="4211638"/>
          <p14:tracePt t="33177" x="5986463" y="4211638"/>
          <p14:tracePt t="33184" x="5943600" y="4211638"/>
          <p14:tracePt t="33192" x="5913438" y="4211638"/>
          <p14:tracePt t="33199" x="5888038" y="4211638"/>
          <p14:tracePt t="33207" x="5875338" y="4211638"/>
          <p14:tracePt t="33215" x="5845175" y="4211638"/>
          <p14:tracePt t="33222" x="5826125" y="4217988"/>
          <p14:tracePt t="33230" x="5815013" y="4217988"/>
          <p14:tracePt t="33237" x="5795963" y="4224338"/>
          <p14:tracePt t="33244" x="5783263" y="4224338"/>
          <p14:tracePt t="33252" x="5770563" y="4224338"/>
          <p14:tracePt t="33260" x="5759450" y="4224338"/>
          <p14:tracePt t="33394" x="5776913" y="4224338"/>
          <p14:tracePt t="33402" x="5789613" y="4224338"/>
          <p14:tracePt t="33410" x="5802313" y="4224338"/>
          <p14:tracePt t="33417" x="5808663" y="4224338"/>
          <p14:tracePt t="33425" x="5821363" y="4224338"/>
          <p14:tracePt t="33433" x="5832475" y="4224338"/>
          <p14:tracePt t="33439" x="5838825" y="4224338"/>
          <p14:tracePt t="33447" x="5857875" y="4224338"/>
          <p14:tracePt t="33454" x="5864225" y="4224338"/>
          <p14:tracePt t="33463" x="5881688" y="4224338"/>
          <p14:tracePt t="33469" x="5907088" y="4224338"/>
          <p14:tracePt t="33477" x="5913438" y="4224338"/>
          <p14:tracePt t="33484" x="5937250" y="4224338"/>
          <p14:tracePt t="33492" x="5969000" y="4224338"/>
          <p14:tracePt t="33500" x="5980113" y="4224338"/>
          <p14:tracePt t="33515" x="5999163" y="4224338"/>
          <p14:tracePt t="33522" x="6005513" y="4224338"/>
          <p14:tracePt t="33531" x="6011863" y="4224338"/>
          <p14:tracePt t="33537" x="6024563" y="4224338"/>
          <p14:tracePt t="33543" x="6030913" y="4224338"/>
          <p14:tracePt t="33550" x="6035675" y="4224338"/>
          <p14:tracePt t="33558" x="6035675" y="4217988"/>
          <p14:tracePt t="34077" x="6048375" y="4217988"/>
          <p14:tracePt t="34084" x="6067425" y="4217988"/>
          <p14:tracePt t="34092" x="6097588" y="4217988"/>
          <p14:tracePt t="34100" x="6140450" y="4217988"/>
          <p14:tracePt t="34107" x="6165850" y="4217988"/>
          <p14:tracePt t="34115" x="6234113" y="4200525"/>
          <p14:tracePt t="34122" x="6296025" y="4194175"/>
          <p14:tracePt t="34130" x="6326188" y="4187825"/>
          <p14:tracePt t="34137" x="6375400" y="4187825"/>
          <p14:tracePt t="34146" x="6405563" y="4168775"/>
          <p14:tracePt t="34152" x="6418263" y="4168775"/>
          <p14:tracePt t="34160" x="6443663" y="4162425"/>
          <p14:tracePt t="34167" x="6473825" y="4162425"/>
          <p14:tracePt t="34175" x="6486525" y="4156075"/>
          <p14:tracePt t="34183" x="6505575" y="4156075"/>
          <p14:tracePt t="34190" x="6523038" y="4151313"/>
          <p14:tracePt t="34198" x="6548438" y="4151313"/>
          <p14:tracePt t="34204" x="6565900" y="4151313"/>
          <p14:tracePt t="34213" x="6584950" y="4151313"/>
          <p14:tracePt t="34219" x="6610350" y="4151313"/>
          <p14:tracePt t="34227" x="6616700" y="4151313"/>
          <p14:tracePt t="34234" x="6634163" y="4151313"/>
          <p14:tracePt t="34242" x="6653213" y="4144963"/>
          <p14:tracePt t="34249" x="6659563" y="4144963"/>
          <p14:tracePt t="34257" x="6672263" y="4144963"/>
          <p14:tracePt t="34265" x="6677025" y="4144963"/>
          <p14:tracePt t="34272" x="6689725" y="4144963"/>
          <p14:tracePt t="34280" x="6702425" y="4144963"/>
          <p14:tracePt t="34287" x="6721475" y="4144963"/>
          <p14:tracePt t="34295" x="6732588" y="4138613"/>
          <p14:tracePt t="34302" x="6751638" y="4125913"/>
          <p14:tracePt t="34310" x="6777038" y="4119563"/>
          <p14:tracePt t="34324" x="6788150" y="4113213"/>
          <p14:tracePt t="34333" x="6800850" y="4106863"/>
          <p14:tracePt t="34340" x="6813550" y="4100513"/>
          <p14:tracePt t="34347" x="6819900" y="4100513"/>
          <p14:tracePt t="34354" x="6826250" y="4095750"/>
          <p14:tracePt t="34363" x="6831013" y="4089400"/>
          <p14:tracePt t="34369" x="6837363" y="4089400"/>
          <p14:tracePt t="34377" x="6850063" y="4083050"/>
          <p14:tracePt t="34384" x="6856413" y="4083050"/>
          <p14:tracePt t="34392" x="6856413" y="4076700"/>
          <p14:tracePt t="34399" x="6881813" y="4070350"/>
          <p14:tracePt t="34407" x="6905625" y="4070350"/>
          <p14:tracePt t="34415" x="6918325" y="4064000"/>
          <p14:tracePt t="34422" x="6937375" y="4064000"/>
          <p14:tracePt t="34429" x="6967538" y="4057650"/>
          <p14:tracePt t="34436" x="6986588" y="4051300"/>
          <p14:tracePt t="34443" x="6991350" y="4051300"/>
          <p14:tracePt t="34451" x="6997700" y="4051300"/>
          <p14:tracePt t="34458" x="6997700" y="4044950"/>
          <p14:tracePt t="34466" x="7004050" y="4044950"/>
          <p14:tracePt t="34473" x="7004050" y="4040188"/>
          <p14:tracePt t="34481" x="7010400" y="4040188"/>
          <p14:tracePt t="34489" x="7016750" y="4033838"/>
          <p14:tracePt t="34496" x="7023100" y="4027488"/>
          <p14:tracePt t="34503" x="7029450" y="4027488"/>
          <p14:tracePt t="34511" x="7035800" y="4021138"/>
          <p14:tracePt t="34518" x="7042150" y="4014788"/>
          <p14:tracePt t="34526" x="7059613" y="4002088"/>
          <p14:tracePt t="34533" x="7072313" y="3990975"/>
          <p14:tracePt t="34541" x="7078663" y="3990975"/>
          <p14:tracePt t="34548" x="7085013" y="3984625"/>
          <p14:tracePt t="34556" x="7102475" y="3965575"/>
          <p14:tracePt t="34571" x="7108825" y="3959225"/>
          <p14:tracePt t="34578" x="7121525" y="3952875"/>
          <p14:tracePt t="34586" x="7121525" y="3946525"/>
          <p14:tracePt t="34594" x="7134225" y="3935413"/>
          <p14:tracePt t="34601" x="7146925" y="3922713"/>
          <p14:tracePt t="34609" x="7151688" y="3922713"/>
          <p14:tracePt t="34616" x="7170738" y="3903663"/>
          <p14:tracePt t="34624" x="7183438" y="3897313"/>
          <p14:tracePt t="34631" x="7196138" y="3879850"/>
          <p14:tracePt t="34639" x="7202488" y="3879850"/>
          <p14:tracePt t="34646" x="7213600" y="3867150"/>
          <p14:tracePt t="34662" x="7226300" y="3848100"/>
          <p14:tracePt t="34668" x="7232650" y="3841750"/>
          <p14:tracePt t="34676" x="7232650" y="3830638"/>
          <p14:tracePt t="34683" x="7245350" y="3824288"/>
          <p14:tracePt t="34691" x="7245350" y="3811588"/>
          <p14:tracePt t="34698" x="7251700" y="3792538"/>
          <p14:tracePt t="34706" x="7256463" y="3779838"/>
          <p14:tracePt t="34715" x="7262813" y="3775075"/>
          <p14:tracePt t="34721" x="7269163" y="3762375"/>
          <p14:tracePt t="34729" x="7275513" y="3743325"/>
          <p14:tracePt t="34736" x="7281863" y="3736975"/>
          <p14:tracePt t="34744" x="7288213" y="3724275"/>
          <p14:tracePt t="34751" x="7294563" y="3706813"/>
          <p14:tracePt t="34759" x="7294563" y="3700463"/>
          <p14:tracePt t="34766" x="7294563" y="3687763"/>
          <p14:tracePt t="34774" x="7300913" y="3670300"/>
          <p14:tracePt t="34781" x="7307263" y="3670300"/>
          <p14:tracePt t="34789" x="7312025" y="3651250"/>
          <p14:tracePt t="34797" x="7312025" y="3638550"/>
          <p14:tracePt t="34804" x="7312025" y="3632200"/>
          <p14:tracePt t="34812" x="7318375" y="3619500"/>
          <p14:tracePt t="34818" x="7324725" y="3602038"/>
          <p14:tracePt t="34826" x="7331075" y="3589338"/>
          <p14:tracePt t="34834" x="7337425" y="3582988"/>
          <p14:tracePt t="34841" x="7350125" y="3563938"/>
          <p14:tracePt t="34849" x="7356475" y="3552825"/>
          <p14:tracePt t="34856" x="7356475" y="3546475"/>
          <p14:tracePt t="34864" x="7362825" y="3533775"/>
          <p14:tracePt t="34871" x="7373938" y="3527425"/>
          <p14:tracePt t="34879" x="7373938" y="3521075"/>
          <p14:tracePt t="34886" x="7380288" y="3514725"/>
          <p14:tracePt t="34895" x="7386638" y="3509963"/>
          <p14:tracePt t="34901" x="7392988" y="3497263"/>
          <p14:tracePt t="34909" x="7405688" y="3471863"/>
          <p14:tracePt t="34916" x="7412038" y="3459163"/>
          <p14:tracePt t="34931" x="7416800" y="3448050"/>
          <p14:tracePt t="34939" x="7429500" y="3435350"/>
          <p14:tracePt t="34947" x="7435850" y="3416300"/>
          <p14:tracePt t="34964" x="7448550" y="3403600"/>
          <p14:tracePt t="34968" x="7448550" y="3392488"/>
          <p14:tracePt t="34976" x="7454900" y="3379788"/>
          <p14:tracePt t="34984" x="7454900" y="3373438"/>
          <p14:tracePt t="34991" x="7461250" y="3367088"/>
          <p14:tracePt t="34999" x="7461250" y="3354388"/>
          <p14:tracePt t="35006" x="7467600" y="3336925"/>
          <p14:tracePt t="35014" x="7472363" y="3317875"/>
          <p14:tracePt t="35021" x="7472363" y="3311525"/>
          <p14:tracePt t="35030" x="7472363" y="3298825"/>
          <p14:tracePt t="35036" x="7472363" y="3281363"/>
          <p14:tracePt t="35044" x="7478713" y="3268663"/>
          <p14:tracePt t="35051" x="7478713" y="3262313"/>
          <p14:tracePt t="35058" x="7478713" y="3249613"/>
          <p14:tracePt t="35066" x="7478713" y="3238500"/>
          <p14:tracePt t="35074" x="7478713" y="3225800"/>
          <p14:tracePt t="35081" x="7478713" y="3219450"/>
          <p14:tracePt t="35089" x="7478713" y="3213100"/>
          <p14:tracePt t="35104" x="7478713" y="3200400"/>
          <p14:tracePt t="35112" x="7478713" y="3182938"/>
          <p14:tracePt t="35118" x="7478713" y="3176588"/>
          <p14:tracePt t="35126" x="7478713" y="3163888"/>
          <p14:tracePt t="35133" x="7478713" y="3144838"/>
          <p14:tracePt t="35141" x="7478713" y="3133725"/>
          <p14:tracePt t="35149" x="7478713" y="3121025"/>
          <p14:tracePt t="35156" x="7478713" y="3101975"/>
          <p14:tracePt t="35164" x="7478713" y="3078163"/>
          <p14:tracePt t="35179" x="7478713" y="3065463"/>
          <p14:tracePt t="35186" x="7478713" y="3052763"/>
          <p14:tracePt t="35195" x="7478713" y="3046413"/>
          <p14:tracePt t="35201" x="7478713" y="3033713"/>
          <p14:tracePt t="35209" x="7485063" y="3016250"/>
          <p14:tracePt t="35216" x="7485063" y="3009900"/>
          <p14:tracePt t="35224" x="7491413" y="2997200"/>
          <p14:tracePt t="35231" x="7497763" y="2984500"/>
          <p14:tracePt t="35239" x="7497763" y="2978150"/>
          <p14:tracePt t="35247" x="7504113" y="2967038"/>
          <p14:tracePt t="35253" x="7504113" y="2960688"/>
          <p14:tracePt t="35261" x="7510463" y="2935288"/>
          <p14:tracePt t="35268" x="7510463" y="2928938"/>
          <p14:tracePt t="35276" x="7516813" y="2928938"/>
          <p14:tracePt t="35283" x="7516813" y="2917825"/>
          <p14:tracePt t="35291" x="7516813" y="2911475"/>
          <p14:tracePt t="35298" x="7523163" y="2905125"/>
          <p14:tracePt t="35306" x="7523163" y="2898775"/>
          <p14:tracePt t="35313" x="7523163" y="2892425"/>
          <p14:tracePt t="35321" x="7527925" y="2879725"/>
          <p14:tracePt t="35329" x="7534275" y="2867025"/>
          <p14:tracePt t="35345" x="7534275" y="2862263"/>
          <p14:tracePt t="35351" x="7540625" y="2855913"/>
          <p14:tracePt t="35359" x="7540625" y="2843213"/>
          <p14:tracePt t="35366" x="7540625" y="2836863"/>
          <p14:tracePt t="35373" x="7546975" y="2824163"/>
          <p14:tracePt t="35381" x="7553325" y="2813050"/>
          <p14:tracePt t="35389" x="7553325" y="2806700"/>
          <p14:tracePt t="35397" x="7559675" y="2800350"/>
          <p14:tracePt t="35404" x="7566025" y="2794000"/>
          <p14:tracePt t="35412" x="7566025" y="2787650"/>
          <p14:tracePt t="35419" x="7577138" y="2774950"/>
          <p14:tracePt t="35426" x="7583488" y="2768600"/>
          <p14:tracePt t="35433" x="7583488" y="2762250"/>
          <p14:tracePt t="35441" x="7589838" y="2762250"/>
          <p14:tracePt t="35449" x="7596188" y="2757488"/>
          <p14:tracePt t="35456" x="7602538" y="2744788"/>
          <p14:tracePt t="35471" x="7602538" y="2738438"/>
          <p14:tracePt t="35478" x="7608888" y="2732088"/>
          <p14:tracePt t="35486" x="7621588" y="2732088"/>
          <p14:tracePt t="35495" x="7627938" y="2719388"/>
          <p14:tracePt t="35501" x="7632700" y="2713038"/>
          <p14:tracePt t="35509" x="7639050" y="2713038"/>
          <p14:tracePt t="35516" x="7645400" y="2701925"/>
          <p14:tracePt t="35524" x="7658100" y="2695575"/>
          <p14:tracePt t="35531" x="7658100" y="2689225"/>
          <p14:tracePt t="35538" x="7670800" y="2676525"/>
          <p14:tracePt t="35547" x="7677150" y="2670175"/>
          <p14:tracePt t="35554" x="7681913" y="2663825"/>
          <p14:tracePt t="35562" x="7681913" y="2657475"/>
          <p14:tracePt t="35568" x="7694613" y="2652713"/>
          <p14:tracePt t="35576" x="7707313" y="2646363"/>
          <p14:tracePt t="35599" x="7713663" y="2646363"/>
          <p14:tracePt t="35606" x="7713663" y="2640013"/>
          <p14:tracePt t="35614" x="7726363" y="2640013"/>
          <p14:tracePt t="35636" x="7732713" y="2640013"/>
          <p14:tracePt t="35645" x="7737475" y="2640013"/>
          <p14:tracePt t="35651" x="7743825" y="2640013"/>
          <p14:tracePt t="35666" x="7750175" y="2640013"/>
          <p14:tracePt t="35674" x="7756525" y="2640013"/>
          <p14:tracePt t="35681" x="7762875" y="2640013"/>
          <p14:tracePt t="35689" x="7769225" y="2640013"/>
          <p14:tracePt t="35696" x="7775575" y="2640013"/>
          <p14:tracePt t="35726" x="7781925" y="2640013"/>
          <p14:tracePt t="35733" x="7793038" y="2640013"/>
          <p14:tracePt t="35741" x="7799388" y="2640013"/>
          <p14:tracePt t="35749" x="7805738" y="2640013"/>
          <p14:tracePt t="35756" x="7818438" y="2640013"/>
          <p14:tracePt t="35764" x="7824788" y="2640013"/>
          <p14:tracePt t="35771" x="7831138" y="2640013"/>
          <p14:tracePt t="35779" x="7837488" y="2640013"/>
          <p14:tracePt t="35786" x="7842250" y="2640013"/>
          <p14:tracePt t="35801" x="7848600" y="2646363"/>
          <p14:tracePt t="35823" x="7854950" y="2646363"/>
          <p14:tracePt t="35831" x="7854950" y="2652713"/>
          <p14:tracePt t="35839" x="7867650" y="2663825"/>
          <p14:tracePt t="35846" x="7874000" y="2670175"/>
          <p14:tracePt t="35854" x="7874000" y="2676525"/>
          <p14:tracePt t="35862" x="7880350" y="2682875"/>
          <p14:tracePt t="35868" x="7886700" y="2682875"/>
          <p14:tracePt t="35877" x="7893050" y="2689225"/>
          <p14:tracePt t="35884" x="7897813" y="2689225"/>
          <p14:tracePt t="35907" x="7904163" y="2689225"/>
          <p14:tracePt t="35914" x="7904163" y="2695575"/>
          <p14:tracePt t="35937" x="7910513" y="2695575"/>
          <p14:tracePt t="37820" x="7916863" y="2695575"/>
          <p14:tracePt t="37827" x="7942263" y="2695575"/>
          <p14:tracePt t="37834" x="7959725" y="2695575"/>
          <p14:tracePt t="37842" x="7966075" y="2695575"/>
          <p14:tracePt t="37849" x="7978775" y="2695575"/>
          <p14:tracePt t="37857" x="7991475" y="2695575"/>
          <p14:tracePt t="37864" x="8002588" y="2695575"/>
          <p14:tracePt t="37872" x="8015288" y="2695575"/>
          <p14:tracePt t="37879" x="8027988" y="2695575"/>
          <p14:tracePt t="37887" x="8034338" y="2695575"/>
          <p14:tracePt t="37894" x="8040688" y="2695575"/>
          <p14:tracePt t="37901" x="8053388" y="2695575"/>
          <p14:tracePt t="37911" x="8058150" y="2695575"/>
          <p14:tracePt t="37924" x="8064500" y="2695575"/>
          <p14:tracePt t="37947" x="8070850" y="2695575"/>
          <p14:tracePt t="37963" x="8077200" y="2695575"/>
          <p14:tracePt t="37969" x="8083550" y="2701925"/>
          <p14:tracePt t="37978" x="8096250" y="2701925"/>
          <p14:tracePt t="37984" x="8107363" y="2701925"/>
          <p14:tracePt t="37992" x="8113713" y="2701925"/>
          <p14:tracePt t="37999" x="8126413" y="2701925"/>
          <p14:tracePt t="38007" x="8132763" y="2706688"/>
          <p14:tracePt t="38014" x="8139113" y="2706688"/>
          <p14:tracePt t="38022" x="8145463" y="2706688"/>
          <p14:tracePt t="38030" x="8151813" y="2706688"/>
          <p14:tracePt t="38044" x="8158163" y="2706688"/>
          <p14:tracePt t="38082" x="8162925" y="2706688"/>
          <p14:tracePt t="38089" x="8169275" y="2706688"/>
          <p14:tracePt t="38097" x="8181975" y="2706688"/>
          <p14:tracePt t="38104" x="8194675" y="2706688"/>
          <p14:tracePt t="38112" x="8207375" y="2706688"/>
          <p14:tracePt t="38119" x="8218488" y="2706688"/>
          <p14:tracePt t="38127" x="8224838" y="2701925"/>
          <p14:tracePt t="38134" x="8231188" y="2701925"/>
          <p14:tracePt t="38142" x="8237538" y="2701925"/>
          <p14:tracePt t="38149" x="8243888" y="2701925"/>
          <p14:tracePt t="38157" x="8250238" y="2701925"/>
          <p14:tracePt t="38164" x="8256588" y="2701925"/>
          <p14:tracePt t="38170" x="8262938" y="2701925"/>
          <p14:tracePt t="38178" x="8267700" y="2701925"/>
          <p14:tracePt t="38185" x="8274050" y="2701925"/>
          <p14:tracePt t="38201" x="8280400" y="2701925"/>
          <p14:tracePt t="38208" x="8286750" y="2701925"/>
          <p14:tracePt t="38215" x="8293100" y="2701925"/>
          <p14:tracePt t="38247" x="8299450" y="2701925"/>
          <p14:tracePt t="38254" x="8305800" y="2701925"/>
          <p14:tracePt t="38277" x="8305800" y="2695575"/>
          <p14:tracePt t="38284" x="8312150" y="2695575"/>
          <p14:tracePt t="39042" x="8323263" y="2695575"/>
          <p14:tracePt t="39050" x="8335963" y="2695575"/>
          <p14:tracePt t="39057" x="8342313" y="2695575"/>
          <p14:tracePt t="39064" x="8355013" y="2695575"/>
          <p14:tracePt t="39072" x="8367713" y="2695575"/>
          <p14:tracePt t="39079" x="8372475" y="2695575"/>
          <p14:tracePt t="39087" x="8378825" y="2695575"/>
          <p14:tracePt t="39094" x="8404225" y="2695575"/>
          <p14:tracePt t="39110" x="8416925" y="2695575"/>
          <p14:tracePt t="39118" x="8428038" y="2695575"/>
          <p14:tracePt t="39124" x="8434388" y="2695575"/>
          <p14:tracePt t="39132" x="8434388" y="2701925"/>
          <p14:tracePt t="39139" x="8440738" y="2701925"/>
          <p14:tracePt t="39154" x="8447088" y="2701925"/>
          <p14:tracePt t="39312" x="8453438" y="2701925"/>
          <p14:tracePt t="39318" x="8459788" y="2701925"/>
          <p14:tracePt t="39325" x="8466138" y="2701925"/>
          <p14:tracePt t="39333" x="8478838" y="2701925"/>
          <p14:tracePt t="39341" x="8483600" y="2701925"/>
          <p14:tracePt t="39350" x="8496300" y="2701925"/>
          <p14:tracePt t="39357" x="8502650" y="2706688"/>
          <p14:tracePt t="39371" x="8509000" y="2706688"/>
          <p14:tracePt t="39440" x="8515350" y="2706688"/>
          <p14:tracePt t="43621" x="8509000" y="2719388"/>
          <p14:tracePt t="43623" x="8509000" y="2725738"/>
          <p14:tracePt t="43624" x="8509000" y="2738438"/>
          <p14:tracePt t="43625" x="8502650" y="2744788"/>
          <p14:tracePt t="43631" x="8496300" y="2768600"/>
          <p14:tracePt t="43646" x="8496300" y="2774950"/>
          <p14:tracePt t="43661" x="8496300" y="2781300"/>
          <p14:tracePt t="43699" x="8496300" y="2787650"/>
          <p14:tracePt t="43707" x="8489950" y="2787650"/>
          <p14:tracePt t="43715" x="8489950" y="2794000"/>
          <p14:tracePt t="43722" x="8483600" y="2800350"/>
          <p14:tracePt t="43730" x="8483600" y="2806700"/>
          <p14:tracePt t="43737" x="8483600" y="2813050"/>
          <p14:tracePt t="43745" x="8483600" y="2817813"/>
          <p14:tracePt t="43752" x="8478838" y="2824163"/>
          <p14:tracePt t="43761" x="8478838" y="2836863"/>
          <p14:tracePt t="43767" x="8472488" y="2843213"/>
          <p14:tracePt t="43775" x="8466138" y="2855913"/>
          <p14:tracePt t="43782" x="8466138" y="2867025"/>
          <p14:tracePt t="43790" x="8459788" y="2879725"/>
          <p14:tracePt t="43797" x="8453438" y="2886075"/>
          <p14:tracePt t="43805" x="8447088" y="2911475"/>
          <p14:tracePt t="43813" x="8434388" y="2928938"/>
          <p14:tracePt t="43820" x="8423275" y="2941638"/>
          <p14:tracePt t="43827" x="8416925" y="2967038"/>
          <p14:tracePt t="43834" x="8410575" y="2984500"/>
          <p14:tracePt t="43843" x="8404225" y="2997200"/>
          <p14:tracePt t="43849" x="8397875" y="3016250"/>
          <p14:tracePt t="43857" x="8391525" y="3033713"/>
          <p14:tracePt t="43864" x="8385175" y="3040063"/>
          <p14:tracePt t="43872" x="8378825" y="3052763"/>
          <p14:tracePt t="43881" x="8367713" y="3065463"/>
          <p14:tracePt t="43887" x="8367713" y="3078163"/>
          <p14:tracePt t="43894" x="8361363" y="3078163"/>
          <p14:tracePt t="43902" x="8355013" y="3082925"/>
          <p14:tracePt t="43911" x="8348663" y="3095625"/>
          <p14:tracePt t="43917" x="8342313" y="3101975"/>
          <p14:tracePt t="43924" x="8323263" y="3114675"/>
          <p14:tracePt t="43932" x="8305800" y="3127375"/>
          <p14:tracePt t="43940" x="8286750" y="3133725"/>
          <p14:tracePt t="43947" x="8262938" y="3138488"/>
          <p14:tracePt t="43964" x="8213725" y="3157538"/>
          <p14:tracePt t="43969" x="8194675" y="3163888"/>
          <p14:tracePt t="43978" x="8169275" y="3163888"/>
          <p14:tracePt t="43984" x="8158163" y="3163888"/>
          <p14:tracePt t="43994" x="8145463" y="3163888"/>
          <p14:tracePt t="43999" x="8113713" y="3163888"/>
          <p14:tracePt t="44007" x="8077200" y="3163888"/>
          <p14:tracePt t="44015" x="8064500" y="3163888"/>
          <p14:tracePt t="44022" x="8040688" y="3163888"/>
          <p14:tracePt t="44030" x="8008938" y="3151188"/>
          <p14:tracePt t="44037" x="7997825" y="3151188"/>
          <p14:tracePt t="44045" x="7972425" y="3151188"/>
          <p14:tracePt t="44052" x="7959725" y="3151188"/>
          <p14:tracePt t="44060" x="7942263" y="3144838"/>
          <p14:tracePt t="44067" x="7910513" y="3133725"/>
          <p14:tracePt t="44075" x="7880350" y="3127375"/>
          <p14:tracePt t="44082" x="7867650" y="3114675"/>
          <p14:tracePt t="44090" x="7837488" y="3095625"/>
          <p14:tracePt t="44098" x="7818438" y="3082925"/>
          <p14:tracePt t="44105" x="7788275" y="3059113"/>
          <p14:tracePt t="44112" x="7775575" y="3052763"/>
          <p14:tracePt t="44120" x="7750175" y="3033713"/>
          <p14:tracePt t="44128" x="7732713" y="3022600"/>
          <p14:tracePt t="44134" x="7720013" y="3016250"/>
          <p14:tracePt t="44142" x="7700963" y="2997200"/>
          <p14:tracePt t="44149" x="7677150" y="2984500"/>
          <p14:tracePt t="44157" x="7670800" y="2978150"/>
          <p14:tracePt t="44164" x="7664450" y="2967038"/>
          <p14:tracePt t="44172" x="7651750" y="2954338"/>
          <p14:tracePt t="44181" x="7651750" y="2947988"/>
          <p14:tracePt t="44187" x="7645400" y="2928938"/>
          <p14:tracePt t="44194" x="7627938" y="2905125"/>
          <p14:tracePt t="44202" x="7627938" y="2898775"/>
          <p14:tracePt t="44211" x="7615238" y="2873375"/>
          <p14:tracePt t="44217" x="7589838" y="2836863"/>
          <p14:tracePt t="44224" x="7577138" y="2806700"/>
          <p14:tracePt t="44232" x="7566025" y="2800350"/>
          <p14:tracePt t="44240" x="7546975" y="2781300"/>
          <p14:tracePt t="44247" x="7540625" y="2768600"/>
          <p14:tracePt t="44254" x="7527925" y="2757488"/>
          <p14:tracePt t="44262" x="7510463" y="2732088"/>
          <p14:tracePt t="44270" x="7504113" y="2713038"/>
          <p14:tracePt t="44278" x="7497763" y="2701925"/>
          <p14:tracePt t="44284" x="7485063" y="2682875"/>
          <p14:tracePt t="44294" x="7472363" y="2652713"/>
          <p14:tracePt t="44299" x="7472363" y="2640013"/>
          <p14:tracePt t="44307" x="7467600" y="2614613"/>
          <p14:tracePt t="44314" x="7461250" y="2590800"/>
          <p14:tracePt t="44322" x="7454900" y="2565400"/>
          <p14:tracePt t="44330" x="7448550" y="2541588"/>
          <p14:tracePt t="44337" x="7442200" y="2503488"/>
          <p14:tracePt t="44344" x="7423150" y="2486025"/>
          <p14:tracePt t="44352" x="7423150" y="2479675"/>
          <p14:tracePt t="44360" x="7416800" y="2460625"/>
          <p14:tracePt t="44367" x="7416800" y="2447925"/>
          <p14:tracePt t="44375" x="7416800" y="2436813"/>
          <p14:tracePt t="44382" x="7416800" y="2417763"/>
          <p14:tracePt t="44390" x="7416800" y="2398713"/>
          <p14:tracePt t="44397" x="7416800" y="2392363"/>
          <p14:tracePt t="44405" x="7416800" y="2368550"/>
          <p14:tracePt t="44412" x="7416800" y="2349500"/>
          <p14:tracePt t="44419" x="7416800" y="2343150"/>
          <p14:tracePt t="44429" x="7416800" y="2325688"/>
          <p14:tracePt t="44434" x="7423150" y="2306638"/>
          <p14:tracePt t="44443" x="7423150" y="2300288"/>
          <p14:tracePt t="44449" x="7435850" y="2281238"/>
          <p14:tracePt t="44457" x="7442200" y="2263775"/>
          <p14:tracePt t="44464" x="7461250" y="2238375"/>
          <p14:tracePt t="44472" x="7467600" y="2225675"/>
          <p14:tracePt t="44480" x="7472363" y="2220913"/>
          <p14:tracePt t="44487" x="7485063" y="2208213"/>
          <p14:tracePt t="44494" x="7491413" y="2189163"/>
          <p14:tracePt t="44502" x="7510463" y="2170113"/>
          <p14:tracePt t="44510" x="7527925" y="2152650"/>
          <p14:tracePt t="44517" x="7540625" y="2133600"/>
          <p14:tracePt t="44525" x="7572375" y="2103438"/>
          <p14:tracePt t="44532" x="7589838" y="2084388"/>
          <p14:tracePt t="44540" x="7596188" y="2078038"/>
          <p14:tracePt t="44547" x="7608888" y="2060575"/>
          <p14:tracePt t="44555" x="7627938" y="2041525"/>
          <p14:tracePt t="44563" x="7639050" y="2035175"/>
          <p14:tracePt t="44570" x="7645400" y="2028825"/>
          <p14:tracePt t="44578" x="7651750" y="2028825"/>
          <p14:tracePt t="44584" x="7664450" y="2022475"/>
          <p14:tracePt t="44594" x="7670800" y="2022475"/>
          <p14:tracePt t="44599" x="7677150" y="2016125"/>
          <p14:tracePt t="44607" x="7694613" y="2016125"/>
          <p14:tracePt t="44622" x="7707313" y="2009775"/>
          <p14:tracePt t="44630" x="7726363" y="2009775"/>
          <p14:tracePt t="44637" x="7737475" y="2009775"/>
          <p14:tracePt t="44645" x="7750175" y="2009775"/>
          <p14:tracePt t="44652" x="7775575" y="2009775"/>
          <p14:tracePt t="44660" x="7799388" y="2009775"/>
          <p14:tracePt t="44667" x="7812088" y="2009775"/>
          <p14:tracePt t="44673" x="7824788" y="2009775"/>
          <p14:tracePt t="44681" x="7842250" y="2009775"/>
          <p14:tracePt t="44688" x="7854950" y="2009775"/>
          <p14:tracePt t="44696" x="7904163" y="2009775"/>
          <p14:tracePt t="44703" x="7929563" y="2009775"/>
          <p14:tracePt t="44711" x="7942263" y="2009775"/>
          <p14:tracePt t="44719" x="7978775" y="2009775"/>
          <p14:tracePt t="44726" x="7991475" y="2005013"/>
          <p14:tracePt t="44733" x="8008938" y="2005013"/>
          <p14:tracePt t="44741" x="8027988" y="2005013"/>
          <p14:tracePt t="44749" x="8053388" y="2005013"/>
          <p14:tracePt t="44756" x="8064500" y="2005013"/>
          <p14:tracePt t="44764" x="8070850" y="2005013"/>
          <p14:tracePt t="44772" x="8096250" y="2005013"/>
          <p14:tracePt t="44779" x="8107363" y="2005013"/>
          <p14:tracePt t="44787" x="8120063" y="2005013"/>
          <p14:tracePt t="44797" x="8132763" y="2005013"/>
          <p14:tracePt t="44802" x="8151813" y="2009775"/>
          <p14:tracePt t="44810" x="8169275" y="2016125"/>
          <p14:tracePt t="44817" x="8194675" y="2035175"/>
          <p14:tracePt t="44824" x="8207375" y="2041525"/>
          <p14:tracePt t="44832" x="8224838" y="2047875"/>
          <p14:tracePt t="44839" x="8237538" y="2060575"/>
          <p14:tracePt t="44847" x="8256588" y="2071688"/>
          <p14:tracePt t="44854" x="8256588" y="2078038"/>
          <p14:tracePt t="44863" x="8274050" y="2090738"/>
          <p14:tracePt t="44869" x="8280400" y="2103438"/>
          <p14:tracePt t="44877" x="8286750" y="2109788"/>
          <p14:tracePt t="44884" x="8293100" y="2120900"/>
          <p14:tracePt t="44893" x="8299450" y="2133600"/>
          <p14:tracePt t="44899" x="8299450" y="2146300"/>
          <p14:tracePt t="44907" x="8305800" y="2146300"/>
          <p14:tracePt t="44914" x="8305800" y="2159000"/>
          <p14:tracePt t="44922" x="8312150" y="2176463"/>
          <p14:tracePt t="44930" x="8318500" y="2195513"/>
          <p14:tracePt t="44937" x="8323263" y="2208213"/>
          <p14:tracePt t="44945" x="8342313" y="2238375"/>
          <p14:tracePt t="44952" x="8342313" y="2251075"/>
          <p14:tracePt t="44960" x="8348663" y="2276475"/>
          <p14:tracePt t="44978" x="8348663" y="2325688"/>
          <p14:tracePt t="44982" x="8355013" y="2343150"/>
          <p14:tracePt t="44989" x="8355013" y="2374900"/>
          <p14:tracePt t="44997" x="8355013" y="2398713"/>
          <p14:tracePt t="45004" x="8355013" y="2411413"/>
          <p14:tracePt t="45012" x="8355013" y="2447925"/>
          <p14:tracePt t="45019" x="8355013" y="2460625"/>
          <p14:tracePt t="45027" x="8355013" y="2466975"/>
          <p14:tracePt t="45034" x="8355013" y="2486025"/>
          <p14:tracePt t="45043" x="8355013" y="2503488"/>
          <p14:tracePt t="45049" x="8355013" y="2516188"/>
          <p14:tracePt t="45057" x="8355013" y="2535238"/>
          <p14:tracePt t="45064" x="8355013" y="2552700"/>
          <p14:tracePt t="45072" x="8355013" y="2565400"/>
          <p14:tracePt t="45079" x="8355013" y="2614613"/>
          <p14:tracePt t="45087" x="8355013" y="2652713"/>
          <p14:tracePt t="45094" x="8348663" y="2689225"/>
          <p14:tracePt t="45102" x="8348663" y="2701925"/>
          <p14:tracePt t="45110" x="8348663" y="2732088"/>
          <p14:tracePt t="45117" x="8342313" y="2768600"/>
          <p14:tracePt t="45125" x="8335963" y="2781300"/>
          <p14:tracePt t="45132" x="8335963" y="2813050"/>
          <p14:tracePt t="45140" x="8329613" y="2824163"/>
          <p14:tracePt t="45154" x="8323263" y="2836863"/>
          <p14:tracePt t="45162" x="8323263" y="2843213"/>
          <p14:tracePt t="45169" x="8323263" y="2849563"/>
          <p14:tracePt t="45177" x="8323263" y="2855913"/>
          <p14:tracePt t="45184" x="8318500" y="2855913"/>
          <p14:tracePt t="45199" x="8318500" y="2862263"/>
          <p14:tracePt t="45207" x="8318500" y="2867025"/>
          <p14:tracePt t="45222" x="8312150" y="2873375"/>
          <p14:tracePt t="45229" x="8305800" y="2886075"/>
          <p14:tracePt t="45237" x="8293100" y="2898775"/>
          <p14:tracePt t="45245" x="8286750" y="2905125"/>
          <p14:tracePt t="45252" x="8274050" y="2917825"/>
          <p14:tracePt t="45260" x="8262938" y="2935288"/>
          <p14:tracePt t="45267" x="8262938" y="2941638"/>
          <p14:tracePt t="45274" x="8250238" y="2954338"/>
          <p14:tracePt t="45282" x="8243888" y="2967038"/>
          <p14:tracePt t="45289" x="8237538" y="2973388"/>
          <p14:tracePt t="45297" x="8231188" y="2978150"/>
          <p14:tracePt t="45304" x="8231188" y="2984500"/>
          <p14:tracePt t="45319" x="8224838" y="2990850"/>
          <p14:tracePt t="45327" x="8218488" y="2997200"/>
          <p14:tracePt t="45334" x="8213725" y="2997200"/>
          <p14:tracePt t="45349" x="8207375" y="3003550"/>
          <p14:tracePt t="45357" x="8194675" y="3016250"/>
          <p14:tracePt t="45364" x="8188325" y="3022600"/>
          <p14:tracePt t="45372" x="8181975" y="3027363"/>
          <p14:tracePt t="45379" x="8175625" y="3033713"/>
          <p14:tracePt t="45387" x="8162925" y="3046413"/>
          <p14:tracePt t="45395" x="8158163" y="3052763"/>
          <p14:tracePt t="45417" x="8151813" y="3059113"/>
          <p14:tracePt t="45425" x="8139113" y="3071813"/>
          <p14:tracePt t="45432" x="8132763" y="3078163"/>
          <p14:tracePt t="45439" x="8126413" y="3082925"/>
          <p14:tracePt t="45447" x="8120063" y="3089275"/>
          <p14:tracePt t="45454" x="8107363" y="3095625"/>
          <p14:tracePt t="45469" x="8102600" y="3095625"/>
          <p14:tracePt t="45478" x="8096250" y="3101975"/>
          <p14:tracePt t="45613" x="8096250" y="3108325"/>
          <p14:tracePt t="45635" x="8089900" y="3108325"/>
          <p14:tracePt t="45643" x="8089900" y="3114675"/>
          <p14:tracePt t="45650" x="8089900" y="3121025"/>
          <p14:tracePt t="45657" x="8083550" y="3121025"/>
          <p14:tracePt t="45665" x="8077200" y="3127375"/>
          <p14:tracePt t="45672" x="8077200" y="3133725"/>
          <p14:tracePt t="45687" x="8070850" y="3144838"/>
          <p14:tracePt t="45695" x="8070850" y="3151188"/>
          <p14:tracePt t="45702" x="8064500" y="3157538"/>
          <p14:tracePt t="45711" x="8064500" y="3170238"/>
          <p14:tracePt t="45717" x="8064500" y="3176588"/>
          <p14:tracePt t="45725" x="8064500" y="3182938"/>
          <p14:tracePt t="45732" x="8058150" y="3194050"/>
          <p14:tracePt t="45747" x="8053388" y="3206750"/>
          <p14:tracePt t="45755" x="8047038" y="3232150"/>
          <p14:tracePt t="45764" x="8040688" y="3243263"/>
          <p14:tracePt t="45770" x="8040688" y="3255963"/>
          <p14:tracePt t="45778" x="8034338" y="3268663"/>
          <p14:tracePt t="45785" x="8034338" y="3287713"/>
          <p14:tracePt t="45794" x="8027988" y="3294063"/>
          <p14:tracePt t="45807" x="8027988" y="3305175"/>
          <p14:tracePt t="45814" x="8021638" y="3311525"/>
          <p14:tracePt t="45822" x="8021638" y="3317875"/>
          <p14:tracePt t="48856" x="7929563" y="3360738"/>
          <p14:tracePt t="48980" x="7942263" y="3348038"/>
          <p14:tracePt t="48987" x="7953375" y="3336925"/>
          <p14:tracePt t="48995" x="7972425" y="3324225"/>
          <p14:tracePt t="49002" x="7978775" y="3317875"/>
          <p14:tracePt t="49010" x="7985125" y="3311525"/>
          <p14:tracePt t="49025" x="7991475" y="3311525"/>
          <p14:tracePt t="49032" x="7991475" y="3305175"/>
          <p14:tracePt t="49040" x="7991475" y="3298825"/>
          <p14:tracePt t="49047" x="7997825" y="3294063"/>
          <p14:tracePt t="49055" x="8002588" y="3294063"/>
          <p14:tracePt t="49062" x="8008938" y="3287713"/>
          <p14:tracePt t="49079" x="8015288" y="3281363"/>
          <p14:tracePt t="49085" x="8021638" y="3281363"/>
          <p14:tracePt t="49092" x="8034338" y="3275013"/>
          <p14:tracePt t="49099" x="8034338" y="3268663"/>
          <p14:tracePt t="49107" x="8047038" y="3262313"/>
          <p14:tracePt t="49115" x="8058150" y="3255963"/>
          <p14:tracePt t="49123" x="8064500" y="3255963"/>
          <p14:tracePt t="49131" x="8089900" y="3249613"/>
          <p14:tracePt t="49137" x="8120063" y="3243263"/>
          <p14:tracePt t="49145" x="8132763" y="3243263"/>
          <p14:tracePt t="49152" x="8162925" y="3225800"/>
          <p14:tracePt t="49160" x="8213725" y="3219450"/>
          <p14:tracePt t="49167" x="8256588" y="3213100"/>
          <p14:tracePt t="49175" x="8267700" y="3206750"/>
          <p14:tracePt t="49182" x="8312150" y="3187700"/>
          <p14:tracePt t="49190" x="8342313" y="3176588"/>
          <p14:tracePt t="49199" x="8367713" y="3170238"/>
          <p14:tracePt t="49205" x="8391525" y="3151188"/>
          <p14:tracePt t="49211" x="8434388" y="3144838"/>
          <p14:tracePt t="49219" x="8453438" y="3133725"/>
          <p14:tracePt t="49227" x="8483600" y="3114675"/>
          <p14:tracePt t="49233" x="8528050" y="3101975"/>
          <p14:tracePt t="49241" x="8539163" y="3082925"/>
          <p14:tracePt t="49248" x="8588375" y="3071813"/>
          <p14:tracePt t="49256" x="8656638" y="3033713"/>
          <p14:tracePt t="49263" x="8675688" y="3022600"/>
          <p14:tracePt t="49271" x="8724900" y="2997200"/>
          <p14:tracePt t="49279" x="8767763" y="2973388"/>
          <p14:tracePt t="49286" x="8823325" y="2947988"/>
          <p14:tracePt t="49294" x="8836025" y="2935288"/>
          <p14:tracePt t="49301" x="8878888" y="2911475"/>
          <p14:tracePt t="49309" x="8904288" y="2879725"/>
          <p14:tracePt t="49316" x="8915400" y="2855913"/>
          <p14:tracePt t="49324" x="8934450" y="2836863"/>
          <p14:tracePt t="49332" x="8947150" y="2813050"/>
          <p14:tracePt t="49339" x="8958263" y="2794000"/>
          <p14:tracePt t="49347" x="8970963" y="2762250"/>
          <p14:tracePt t="49354" x="8983663" y="2744788"/>
          <p14:tracePt t="49362" x="8983663" y="2732088"/>
          <p14:tracePt t="49369" x="9002713" y="2695575"/>
          <p14:tracePt t="49377" x="9020175" y="2640013"/>
          <p14:tracePt t="49384" x="9032875" y="2620963"/>
          <p14:tracePt t="49392" x="9045575" y="2590800"/>
          <p14:tracePt t="49399" x="9064625" y="2535238"/>
          <p14:tracePt t="49407" x="9082088" y="2490788"/>
          <p14:tracePt t="49414" x="9088438" y="2473325"/>
          <p14:tracePt t="49421" x="9113838" y="2436813"/>
          <p14:tracePt t="49430" x="9113838" y="2398713"/>
          <p14:tracePt t="49437" x="9118600" y="2374900"/>
          <p14:tracePt t="49445" x="9124950" y="2349500"/>
          <p14:tracePt t="49451" x="9124950" y="2306638"/>
          <p14:tracePt t="49459" x="9124950" y="2287588"/>
          <p14:tracePt t="49466" x="9124950" y="2244725"/>
          <p14:tracePt t="49474" x="9113838" y="2189163"/>
          <p14:tracePt t="49482" x="9101138" y="2159000"/>
          <p14:tracePt t="49489" x="9032875" y="2041525"/>
          <p14:tracePt t="49497" x="8977313" y="1960563"/>
          <p14:tracePt t="49504" x="8878888" y="1868488"/>
          <p14:tracePt t="49512" x="8836025" y="1819275"/>
          <p14:tracePt t="49519" x="8743950" y="1727200"/>
          <p14:tracePt t="49527" x="8613775" y="1597025"/>
          <p14:tracePt t="49534" x="8551863" y="1547813"/>
          <p14:tracePt t="49541" x="8428038" y="1449388"/>
          <p14:tracePt t="49548" x="8361363" y="1374775"/>
          <p14:tracePt t="49556" x="8305800" y="1319213"/>
          <p14:tracePt t="49563" x="8194675" y="1220788"/>
          <p14:tracePt t="49571" x="8107363" y="1128713"/>
          <p14:tracePt t="49578" x="8077200" y="1098550"/>
          <p14:tracePt t="49586" x="8002588" y="1017588"/>
          <p14:tracePt t="49594" x="7948613" y="942975"/>
          <p14:tracePt t="49601" x="7910513" y="912813"/>
          <p14:tracePt t="49609" x="7854950" y="857250"/>
          <p14:tracePt t="49616" x="7805738" y="776288"/>
          <p14:tracePt t="49624" x="7756525" y="684213"/>
          <p14:tracePt t="49631" x="7732713" y="641350"/>
          <p14:tracePt t="49639" x="7670800" y="549275"/>
          <p14:tracePt t="49647" x="7608888" y="481013"/>
          <p14:tracePt t="49654" x="7572375" y="412750"/>
          <p14:tracePt t="49661" x="7504113" y="346075"/>
          <p14:tracePt t="49669" x="7416800" y="265113"/>
          <p14:tracePt t="49678" x="7386638" y="228600"/>
          <p14:tracePt t="49684" x="7307263" y="160338"/>
          <p14:tracePt t="49692" x="7213600" y="85725"/>
          <p14:tracePt t="49699" x="7183438" y="61913"/>
          <p14:tracePt t="49707" x="7134225" y="190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6B3701-20D6-024B-B017-302DA331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触发器和锁存器的作用</a:t>
            </a:r>
          </a:p>
        </p:txBody>
      </p:sp>
      <p:sp>
        <p:nvSpPr>
          <p:cNvPr id="40963" name="矩形 6146">
            <a:extLst>
              <a:ext uri="{FF2B5EF4-FFF2-40B4-BE49-F238E27FC236}">
                <a16:creationId xmlns:a16="http://schemas.microsoft.com/office/drawing/2014/main" id="{079CCE75-3EB9-41E7-A235-08D0FCBD1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7" y="1686770"/>
            <a:ext cx="7591425" cy="467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>
              <a:lnSpc>
                <a:spcPct val="120000"/>
              </a:lnSpc>
              <a:buClr>
                <a:srgbClr val="FF0000"/>
              </a:buClr>
              <a:buSzPct val="80000"/>
            </a:pP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矩形 6146">
            <a:extLst>
              <a:ext uri="{FF2B5EF4-FFF2-40B4-BE49-F238E27FC236}">
                <a16:creationId xmlns:a16="http://schemas.microsoft.com/office/drawing/2014/main" id="{0B990A78-363E-624F-8FE4-4C543BDA66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924" y="1556544"/>
            <a:ext cx="7591425" cy="467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触发器（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Flip-flop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）和锁存器（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Latch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）都是具有记忆功能的二进制存储器件。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触发器和锁存器的实现形式很多，在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ASIC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中通常使用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D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触发器和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D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锁存器。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触发器和锁存器的功能区别：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触发器由时钟信号的跳边沿触发“存储”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锁存器由电平信号触发“存储”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B4773AC2-961D-44B8-8E3A-F9971324C9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152314"/>
      </p:ext>
    </p:extLst>
  </p:cSld>
  <p:clrMapOvr>
    <a:masterClrMapping/>
  </p:clrMapOvr>
  <p:transition advTm="6842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91" x="8440738" y="4792663"/>
          <p14:tracePt t="892" x="8440738" y="4675188"/>
          <p14:tracePt t="893" x="8391525" y="4557713"/>
          <p14:tracePt t="899" x="7991475" y="4027488"/>
          <p14:tracePt t="908" x="7910513" y="3952875"/>
          <p14:tracePt t="916" x="7831138" y="3884613"/>
          <p14:tracePt t="923" x="7627938" y="3694113"/>
          <p14:tracePt t="931" x="7405688" y="3454400"/>
          <p14:tracePt t="938" x="7219950" y="3243263"/>
          <p14:tracePt t="950" x="7177088" y="3200400"/>
          <p14:tracePt t="952" x="7091363" y="3108325"/>
          <p14:tracePt t="960" x="7046913" y="3040063"/>
          <p14:tracePt t="967" x="7029450" y="3009900"/>
          <p14:tracePt t="975" x="6991350" y="2960688"/>
          <p14:tracePt t="982" x="6937375" y="2905125"/>
          <p14:tracePt t="990" x="6924675" y="2873375"/>
          <p14:tracePt t="998" x="6905625" y="2830513"/>
          <p14:tracePt t="1005" x="6862763" y="2757488"/>
          <p14:tracePt t="1012" x="6843713" y="2732088"/>
          <p14:tracePt t="1019" x="6807200" y="2663825"/>
          <p14:tracePt t="1027" x="6738938" y="2608263"/>
          <p14:tracePt t="1034" x="6696075" y="2578100"/>
          <p14:tracePt t="1042" x="6591300" y="2516188"/>
          <p14:tracePt t="1049" x="6461125" y="2466975"/>
          <p14:tracePt t="1057" x="6283325" y="2411413"/>
          <p14:tracePt t="1065" x="6227763" y="2392363"/>
          <p14:tracePt t="1072" x="6067425" y="2362200"/>
          <p14:tracePt t="1079" x="5956300" y="2343150"/>
          <p14:tracePt t="1087" x="5900738" y="2325688"/>
          <p14:tracePt t="1095" x="5759450" y="2287588"/>
          <p14:tracePt t="1102" x="5592763" y="2251075"/>
          <p14:tracePt t="1110" x="5524500" y="2232025"/>
          <p14:tracePt t="1117" x="5345113" y="2201863"/>
          <p14:tracePt t="1125" x="5180013" y="2176463"/>
          <p14:tracePt t="1132" x="5105400" y="2159000"/>
          <p14:tracePt t="1139" x="4945063" y="2133600"/>
          <p14:tracePt t="1146" x="4827588" y="2133600"/>
          <p14:tracePt t="1154" x="4729163" y="2133600"/>
          <p14:tracePt t="1162" x="4575175" y="2133600"/>
          <p14:tracePt t="1169" x="4402138" y="2133600"/>
          <p14:tracePt t="1177" x="4198938" y="2133600"/>
          <p14:tracePt t="1184" x="4137025" y="2133600"/>
          <p14:tracePt t="1192" x="3959225" y="2152650"/>
          <p14:tracePt t="1199" x="3848100" y="2159000"/>
          <p14:tracePt t="1207" x="3760788" y="2170113"/>
          <p14:tracePt t="1214" x="3649663" y="2170113"/>
          <p14:tracePt t="1222" x="3527425" y="2170113"/>
          <p14:tracePt t="1230" x="3478213" y="2170113"/>
          <p14:tracePt t="1237" x="3348038" y="2170113"/>
          <p14:tracePt t="1245" x="3224213" y="2170113"/>
          <p14:tracePt t="1252" x="3175000" y="2170113"/>
          <p14:tracePt t="1260" x="3063875" y="2170113"/>
          <p14:tracePt t="1267" x="2971800" y="2182813"/>
          <p14:tracePt t="1275" x="2947988" y="2182813"/>
          <p14:tracePt t="1282" x="2892425" y="2182813"/>
          <p14:tracePt t="1290" x="2836863" y="2189163"/>
          <p14:tracePt t="1298" x="2798763" y="2195513"/>
          <p14:tracePt t="1305" x="2781300" y="2195513"/>
          <p14:tracePt t="1312" x="2749550" y="2195513"/>
          <p14:tracePt t="1319" x="2725738" y="2195513"/>
          <p14:tracePt t="1327" x="2700338" y="2195513"/>
          <p14:tracePt t="1334" x="2657475" y="2195513"/>
          <p14:tracePt t="1342" x="2608263" y="2195513"/>
          <p14:tracePt t="1350" x="2578100" y="2195513"/>
          <p14:tracePt t="1357" x="2533650" y="2195513"/>
          <p14:tracePt t="1365" x="2466975" y="2214563"/>
          <p14:tracePt t="1372" x="2428875" y="2225675"/>
          <p14:tracePt t="1379" x="2362200" y="2232025"/>
          <p14:tracePt t="1387" x="2287588" y="2232025"/>
          <p14:tracePt t="1396" x="2251075" y="2238375"/>
          <p14:tracePt t="1402" x="2157413" y="2263775"/>
          <p14:tracePt t="1410" x="2097088" y="2270125"/>
          <p14:tracePt t="1417" x="2046288" y="2270125"/>
          <p14:tracePt t="1425" x="2016125" y="2270125"/>
          <p14:tracePt t="1432" x="1997075" y="2270125"/>
          <p14:tracePt t="1440" x="1979613" y="2270125"/>
          <p14:tracePt t="1447" x="1973263" y="2270125"/>
          <p14:tracePt t="1455" x="1960563" y="2270125"/>
          <p14:tracePt t="1463" x="1941513" y="2270125"/>
          <p14:tracePt t="1469" x="1930400" y="2270125"/>
          <p14:tracePt t="1480" x="1917700" y="2270125"/>
          <p14:tracePt t="1485" x="1898650" y="2270125"/>
          <p14:tracePt t="1493" x="1887538" y="2270125"/>
          <p14:tracePt t="1500" x="1868488" y="2270125"/>
          <p14:tracePt t="1508" x="1849438" y="2263775"/>
          <p14:tracePt t="1516" x="1836738" y="2263775"/>
          <p14:tracePt t="1523" x="1825625" y="2263775"/>
          <p14:tracePt t="1531" x="1812925" y="2263775"/>
          <p14:tracePt t="1538" x="1800225" y="2263775"/>
          <p14:tracePt t="1547" x="1793875" y="2263775"/>
          <p14:tracePt t="1553" x="1776413" y="2263775"/>
          <p14:tracePt t="1561" x="1757363" y="2263775"/>
          <p14:tracePt t="1568" x="1744663" y="2263775"/>
          <p14:tracePt t="1576" x="1731963" y="2263775"/>
          <p14:tracePt t="1583" x="1714500" y="2263775"/>
          <p14:tracePt t="1598" x="1708150" y="2263775"/>
          <p14:tracePt t="1620" x="1708150" y="2270125"/>
          <p14:tracePt t="1643" x="1701800" y="2270125"/>
          <p14:tracePt t="1650" x="1695450" y="2270125"/>
          <p14:tracePt t="1666" x="1689100" y="2270125"/>
          <p14:tracePt t="1674" x="1682750" y="2270125"/>
          <p14:tracePt t="1681" x="1671638" y="2270125"/>
          <p14:tracePt t="1688" x="1665288" y="2270125"/>
          <p14:tracePt t="1697" x="1652588" y="2270125"/>
          <p14:tracePt t="1703" x="1646238" y="2270125"/>
          <p14:tracePt t="1739" x="1646238" y="2263775"/>
          <p14:tracePt t="2011" x="1658938" y="2263775"/>
          <p14:tracePt t="2018" x="1695450" y="2263775"/>
          <p14:tracePt t="2026" x="1727200" y="2257425"/>
          <p14:tracePt t="2033" x="1738313" y="2257425"/>
          <p14:tracePt t="2041" x="1781175" y="2257425"/>
          <p14:tracePt t="2048" x="1812925" y="2257425"/>
          <p14:tracePt t="2055" x="1831975" y="2257425"/>
          <p14:tracePt t="2063" x="1855788" y="2257425"/>
          <p14:tracePt t="2071" x="1905000" y="2257425"/>
          <p14:tracePt t="2078" x="1924050" y="2257425"/>
          <p14:tracePt t="2086" x="1973263" y="2257425"/>
          <p14:tracePt t="2095" x="2022475" y="2257425"/>
          <p14:tracePt t="2100" x="2041525" y="2257425"/>
          <p14:tracePt t="2108" x="2097088" y="2257425"/>
          <p14:tracePt t="2115" x="2157413" y="2257425"/>
          <p14:tracePt t="2123" x="2189163" y="2257425"/>
          <p14:tracePt t="2131" x="2257425" y="2257425"/>
          <p14:tracePt t="2138" x="2330450" y="2257425"/>
          <p14:tracePt t="2147" x="2405063" y="2257425"/>
          <p14:tracePt t="2155" x="2422525" y="2257425"/>
          <p14:tracePt t="2161" x="2478088" y="2257425"/>
          <p14:tracePt t="2167" x="2540000" y="2257425"/>
          <p14:tracePt t="2175" x="2571750" y="2257425"/>
          <p14:tracePt t="2182" x="2627313" y="2257425"/>
          <p14:tracePt t="2190" x="2687638" y="2257425"/>
          <p14:tracePt t="2197" x="2719388" y="2257425"/>
          <p14:tracePt t="2205" x="2774950" y="2257425"/>
          <p14:tracePt t="2212" x="2836863" y="2257425"/>
          <p14:tracePt t="2220" x="2854325" y="2257425"/>
          <p14:tracePt t="2228" x="2903538" y="2257425"/>
          <p14:tracePt t="2235" x="2928938" y="2257425"/>
          <p14:tracePt t="2243" x="2935288" y="2257425"/>
          <p14:tracePt t="2250" x="2947988" y="2257425"/>
          <p14:tracePt t="2258" x="2952750" y="2257425"/>
          <p14:tracePt t="2896" x="2965450" y="2257425"/>
          <p14:tracePt t="2904" x="2971800" y="2257425"/>
          <p14:tracePt t="2910" x="2978150" y="2257425"/>
          <p14:tracePt t="2918" x="2997200" y="2257425"/>
          <p14:tracePt t="2925" x="3021013" y="2263775"/>
          <p14:tracePt t="2940" x="3040063" y="2270125"/>
          <p14:tracePt t="2953" x="3070225" y="2270125"/>
          <p14:tracePt t="2956" x="3082925" y="2270125"/>
          <p14:tracePt t="2973" x="3144838" y="2276475"/>
          <p14:tracePt t="2979" x="3175000" y="2276475"/>
          <p14:tracePt t="2985" x="3194050" y="2281238"/>
          <p14:tracePt t="2992" x="3224213" y="2281238"/>
          <p14:tracePt t="3007" x="3236913" y="2287588"/>
          <p14:tracePt t="3015" x="3249613" y="2287588"/>
          <p14:tracePt t="3022" x="3262313" y="2293938"/>
          <p14:tracePt t="3030" x="3268663" y="2293938"/>
          <p14:tracePt t="3037" x="3286125" y="2300288"/>
          <p14:tracePt t="3045" x="3305175" y="2306638"/>
          <p14:tracePt t="3053" x="3317875" y="2306638"/>
          <p14:tracePt t="3060" x="3348038" y="2312988"/>
          <p14:tracePt t="3067" x="3378200" y="2319338"/>
          <p14:tracePt t="3074" x="3384550" y="2319338"/>
          <p14:tracePt t="3082" x="3409950" y="2319338"/>
          <p14:tracePt t="3089" x="3422650" y="2319338"/>
          <p14:tracePt t="3119" x="3429000" y="2319338"/>
          <p14:tracePt t="3293" x="3440113" y="2319338"/>
          <p14:tracePt t="3301" x="3446463" y="2319338"/>
          <p14:tracePt t="3308" x="3459163" y="2319338"/>
          <p14:tracePt t="3316" x="3478213" y="2319338"/>
          <p14:tracePt t="3323" x="3502025" y="2319338"/>
          <p14:tracePt t="3330" x="3551238" y="2330450"/>
          <p14:tracePt t="3338" x="3570288" y="2330450"/>
          <p14:tracePt t="3346" x="3649663" y="2330450"/>
          <p14:tracePt t="3353" x="3724275" y="2330450"/>
          <p14:tracePt t="3361" x="3773488" y="2330450"/>
          <p14:tracePt t="3368" x="3859213" y="2330450"/>
          <p14:tracePt t="3376" x="3946525" y="2330450"/>
          <p14:tracePt t="3383" x="3976688" y="2330450"/>
          <p14:tracePt t="3392" x="4032250" y="2330450"/>
          <p14:tracePt t="3398" x="4068763" y="2325688"/>
          <p14:tracePt t="3405" x="4075113" y="2325688"/>
          <p14:tracePt t="3415" x="4081463" y="2325688"/>
          <p14:tracePt t="3420" x="4087813" y="2325688"/>
          <p14:tracePt t="3427" x="4100513" y="2325688"/>
          <p14:tracePt t="3457" x="4106863" y="2325688"/>
          <p14:tracePt t="3464" x="4113213" y="2325688"/>
          <p14:tracePt t="3908" x="4124325" y="2325688"/>
          <p14:tracePt t="3916" x="4162425" y="2319338"/>
          <p14:tracePt t="3923" x="4173538" y="2319338"/>
          <p14:tracePt t="3931" x="4224338" y="2319338"/>
          <p14:tracePt t="3938" x="4310063" y="2319338"/>
          <p14:tracePt t="3946" x="4346575" y="2319338"/>
          <p14:tracePt t="3953" x="4445000" y="2312988"/>
          <p14:tracePt t="3961" x="4581525" y="2312988"/>
          <p14:tracePt t="3969" x="4654550" y="2300288"/>
          <p14:tracePt t="3975" x="4778375" y="2287588"/>
          <p14:tracePt t="3982" x="4926013" y="2287588"/>
          <p14:tracePt t="3990" x="5037138" y="2270125"/>
          <p14:tracePt t="3998" x="5080000" y="2270125"/>
          <p14:tracePt t="4005" x="5141913" y="2263775"/>
          <p14:tracePt t="4012" x="5216525" y="2263775"/>
          <p14:tracePt t="4020" x="5240338" y="2263775"/>
          <p14:tracePt t="4027" x="5289550" y="2263775"/>
          <p14:tracePt t="4035" x="5321300" y="2263775"/>
          <p14:tracePt t="4042" x="5327650" y="2263775"/>
          <p14:tracePt t="4050" x="5351463" y="2263775"/>
          <p14:tracePt t="4057" x="5364163" y="2263775"/>
          <p14:tracePt t="4072" x="5370513" y="2257425"/>
          <p14:tracePt t="4080" x="5376863" y="2257425"/>
          <p14:tracePt t="4313" x="5370513" y="2257425"/>
          <p14:tracePt t="4321" x="5345113" y="2257425"/>
          <p14:tracePt t="4328" x="5314950" y="2257425"/>
          <p14:tracePt t="4336" x="5295900" y="2251075"/>
          <p14:tracePt t="4343" x="5278438" y="2251075"/>
          <p14:tracePt t="4351" x="5259388" y="2251075"/>
          <p14:tracePt t="4358" x="5246688" y="2251075"/>
          <p14:tracePt t="4366" x="5240338" y="2251075"/>
          <p14:tracePt t="4373" x="5235575" y="2251075"/>
          <p14:tracePt t="4388" x="5222875" y="2244725"/>
          <p14:tracePt t="4530" x="5235575" y="2244725"/>
          <p14:tracePt t="4536" x="5253038" y="2244725"/>
          <p14:tracePt t="4544" x="5259388" y="2244725"/>
          <p14:tracePt t="4553" x="5272088" y="2244725"/>
          <p14:tracePt t="4559" x="5295900" y="2244725"/>
          <p14:tracePt t="4567" x="5308600" y="2244725"/>
          <p14:tracePt t="4575" x="5345113" y="2244725"/>
          <p14:tracePt t="4582" x="5383213" y="2244725"/>
          <p14:tracePt t="4589" x="5419725" y="2244725"/>
          <p14:tracePt t="4597" x="5475288" y="2244725"/>
          <p14:tracePt t="4604" x="5561013" y="2244725"/>
          <p14:tracePt t="4611" x="5586413" y="2244725"/>
          <p14:tracePt t="4620" x="5672138" y="2244725"/>
          <p14:tracePt t="4626" x="5770563" y="2244725"/>
          <p14:tracePt t="4634" x="5821363" y="2244725"/>
          <p14:tracePt t="4642" x="5943600" y="2244725"/>
          <p14:tracePt t="4649" x="6030913" y="2244725"/>
          <p14:tracePt t="4657" x="6140450" y="2244725"/>
          <p14:tracePt t="4664" x="6178550" y="2244725"/>
          <p14:tracePt t="4672" x="6264275" y="2244725"/>
          <p14:tracePt t="4679" x="6307138" y="2238375"/>
          <p14:tracePt t="4694" x="6313488" y="2238375"/>
          <p14:tracePt t="5297" x="6326188" y="2238375"/>
          <p14:tracePt t="5302" x="6362700" y="2238375"/>
          <p14:tracePt t="5309" x="6400800" y="2238375"/>
          <p14:tracePt t="5317" x="6450013" y="2238375"/>
          <p14:tracePt t="5324" x="6480175" y="2238375"/>
          <p14:tracePt t="5332" x="6529388" y="2238375"/>
          <p14:tracePt t="5339" x="6604000" y="2238375"/>
          <p14:tracePt t="5347" x="6627813" y="2238375"/>
          <p14:tracePt t="5355" x="6677025" y="2238375"/>
          <p14:tracePt t="5362" x="6715125" y="2238375"/>
          <p14:tracePt t="5370" x="6738938" y="2238375"/>
          <p14:tracePt t="5377" x="6745288" y="2238375"/>
          <p14:tracePt t="5385" x="6751638" y="2238375"/>
          <p14:tracePt t="5626" x="6764338" y="2238375"/>
          <p14:tracePt t="5634" x="6777038" y="2238375"/>
          <p14:tracePt t="5640" x="6794500" y="2238375"/>
          <p14:tracePt t="5648" x="6813550" y="2251075"/>
          <p14:tracePt t="5655" x="6843713" y="2251075"/>
          <p14:tracePt t="5663" x="6862763" y="2251075"/>
          <p14:tracePt t="5671" x="6899275" y="2257425"/>
          <p14:tracePt t="5678" x="6942138" y="2263775"/>
          <p14:tracePt t="5686" x="6961188" y="2263775"/>
          <p14:tracePt t="5693" x="6980238" y="2263775"/>
          <p14:tracePt t="5701" x="6991350" y="2263775"/>
          <p14:tracePt t="5722" x="6997700" y="2263775"/>
          <p14:tracePt t="5737" x="6997700" y="2270125"/>
          <p14:tracePt t="6218" x="7023100" y="2270125"/>
          <p14:tracePt t="6224" x="7091363" y="2270125"/>
          <p14:tracePt t="6232" x="7189788" y="2270125"/>
          <p14:tracePt t="6239" x="7251700" y="2270125"/>
          <p14:tracePt t="6246" x="7373938" y="2270125"/>
          <p14:tracePt t="6254" x="7504113" y="2270125"/>
          <p14:tracePt t="6261" x="7553325" y="2270125"/>
          <p14:tracePt t="6269" x="7658100" y="2281238"/>
          <p14:tracePt t="6278" x="7720013" y="2281238"/>
          <p14:tracePt t="6284" x="7743825" y="2281238"/>
          <p14:tracePt t="6292" x="7793038" y="2281238"/>
          <p14:tracePt t="6299" x="7818438" y="2287588"/>
          <p14:tracePt t="6306" x="7824788" y="2287588"/>
          <p14:tracePt t="6314" x="7837488" y="2287588"/>
          <p14:tracePt t="6391" x="7842250" y="2287588"/>
          <p14:tracePt t="6398" x="7854950" y="2287588"/>
          <p14:tracePt t="6405" x="7867650" y="2287588"/>
          <p14:tracePt t="6413" x="7874000" y="2287588"/>
          <p14:tracePt t="6421" x="7880350" y="2287588"/>
          <p14:tracePt t="6429" x="7893050" y="2287588"/>
          <p14:tracePt t="6444" x="7897813" y="2287588"/>
          <p14:tracePt t="6451" x="7910513" y="2287588"/>
          <p14:tracePt t="6460" x="7916863" y="2287588"/>
          <p14:tracePt t="6466" x="7929563" y="2287588"/>
          <p14:tracePt t="6473" x="7935913" y="2287588"/>
          <p14:tracePt t="6480" x="7959725" y="2287588"/>
          <p14:tracePt t="6487" x="7972425" y="2287588"/>
          <p14:tracePt t="6494" x="7997825" y="2287588"/>
          <p14:tracePt t="6502" x="8034338" y="2287588"/>
          <p14:tracePt t="6509" x="8053388" y="2287588"/>
          <p14:tracePt t="6517" x="8089900" y="2287588"/>
          <p14:tracePt t="6524" x="8120063" y="2287588"/>
          <p14:tracePt t="6532" x="8139113" y="2287588"/>
          <p14:tracePt t="6539" x="8145463" y="2287588"/>
          <p14:tracePt t="6547" x="8162925" y="2287588"/>
          <p14:tracePt t="6554" x="8175625" y="2293938"/>
          <p14:tracePt t="6562" x="8181975" y="2293938"/>
          <p14:tracePt t="6569" x="8201025" y="2306638"/>
          <p14:tracePt t="6577" x="8218488" y="2312988"/>
          <p14:tracePt t="6584" x="8231188" y="2312988"/>
          <p14:tracePt t="6592" x="8237538" y="2319338"/>
          <p14:tracePt t="6599" x="8256588" y="2325688"/>
          <p14:tracePt t="6614" x="8262938" y="2325688"/>
          <p14:tracePt t="6622" x="8267700" y="2325688"/>
          <p14:tracePt t="6668" x="8262938" y="2325688"/>
          <p14:tracePt t="6676" x="8237538" y="2325688"/>
          <p14:tracePt t="6683" x="8207375" y="2336800"/>
          <p14:tracePt t="6691" x="8158163" y="2343150"/>
          <p14:tracePt t="6699" x="8034338" y="2362200"/>
          <p14:tracePt t="6704" x="7910513" y="2386013"/>
          <p14:tracePt t="6712" x="7854950" y="2405063"/>
          <p14:tracePt t="6720" x="7713663" y="2436813"/>
          <p14:tracePt t="6727" x="7467600" y="2490788"/>
          <p14:tracePt t="6734" x="7356475" y="2516188"/>
          <p14:tracePt t="6742" x="7029450" y="2584450"/>
          <p14:tracePt t="6749" x="6561138" y="2657475"/>
          <p14:tracePt t="6756" x="6411913" y="2689225"/>
          <p14:tracePt t="6764" x="5894388" y="2781300"/>
          <p14:tracePt t="6772" x="5456238" y="2855913"/>
          <p14:tracePt t="6779" x="5141913" y="2898775"/>
          <p14:tracePt t="6786" x="4748213" y="2967038"/>
          <p14:tracePt t="6794" x="4267200" y="3022600"/>
          <p14:tracePt t="6802" x="4137025" y="3046413"/>
          <p14:tracePt t="6809" x="3890963" y="3095625"/>
          <p14:tracePt t="6817" x="3698875" y="3121025"/>
          <p14:tracePt t="6825" x="3587750" y="3121025"/>
          <p14:tracePt t="6831" x="3538538" y="3121025"/>
          <p14:tracePt t="6839" x="3452813" y="3121025"/>
          <p14:tracePt t="6846" x="3354388" y="3121025"/>
          <p14:tracePt t="6854" x="3305175" y="3121025"/>
          <p14:tracePt t="6862" x="3217863" y="3121025"/>
          <p14:tracePt t="6869" x="3144838" y="3121025"/>
          <p14:tracePt t="6877" x="3095625" y="3121025"/>
          <p14:tracePt t="6884" x="3040063" y="3121025"/>
          <p14:tracePt t="6891" x="2941638" y="3121025"/>
          <p14:tracePt t="6900" x="2922588" y="3127375"/>
          <p14:tracePt t="6909" x="2867025" y="3127375"/>
          <p14:tracePt t="6915" x="2805113" y="3127375"/>
          <p14:tracePt t="6922" x="2774950" y="3127375"/>
          <p14:tracePt t="6930" x="2749550" y="3127375"/>
          <p14:tracePt t="6937" x="2732088" y="3127375"/>
          <p14:tracePt t="6964" x="2632075" y="3127375"/>
          <p14:tracePt t="6967" x="2582863" y="3127375"/>
          <p14:tracePt t="6975" x="2559050" y="3127375"/>
          <p14:tracePt t="6982" x="2497138" y="3127375"/>
          <p14:tracePt t="6989" x="2471738" y="3127375"/>
          <p14:tracePt t="6997" x="2454275" y="3127375"/>
          <p14:tracePt t="7004" x="2373313" y="3127375"/>
          <p14:tracePt t="7011" x="2336800" y="3127375"/>
          <p14:tracePt t="7019" x="2330450" y="3127375"/>
          <p14:tracePt t="7027" x="2306638" y="3127375"/>
          <p14:tracePt t="7034" x="2287588" y="3127375"/>
          <p14:tracePt t="7041" x="2251075" y="3121025"/>
          <p14:tracePt t="7049" x="2238375" y="3114675"/>
          <p14:tracePt t="7056" x="2206625" y="3108325"/>
          <p14:tracePt t="7064" x="2189163" y="3095625"/>
          <p14:tracePt t="7071" x="2182813" y="3095625"/>
          <p14:tracePt t="7079" x="2157413" y="3089275"/>
          <p14:tracePt t="7087" x="2127250" y="3089275"/>
          <p14:tracePt t="7094" x="2108200" y="3089275"/>
          <p14:tracePt t="7102" x="2084388" y="3089275"/>
          <p14:tracePt t="7109" x="2035175" y="3089275"/>
          <p14:tracePt t="7116" x="2016125" y="3089275"/>
          <p14:tracePt t="7124" x="1985963" y="3089275"/>
          <p14:tracePt t="7131" x="1947863" y="3089275"/>
          <p14:tracePt t="7139" x="1930400" y="3089275"/>
          <p14:tracePt t="7146" x="1911350" y="3089275"/>
          <p14:tracePt t="7154" x="1887538" y="3089275"/>
          <p14:tracePt t="7162" x="1855788" y="3089275"/>
          <p14:tracePt t="7169" x="1843088" y="3089275"/>
          <p14:tracePt t="7177" x="1825625" y="3078163"/>
          <p14:tracePt t="7185" x="1793875" y="3078163"/>
          <p14:tracePt t="7193" x="1781175" y="3071813"/>
          <p14:tracePt t="7199" x="1763713" y="3071813"/>
          <p14:tracePt t="7207" x="1757363" y="3071813"/>
          <p14:tracePt t="7313" x="1751013" y="3071813"/>
          <p14:tracePt t="7703" x="1757363" y="3071813"/>
          <p14:tracePt t="7711" x="1776413" y="3071813"/>
          <p14:tracePt t="7718" x="1800225" y="3071813"/>
          <p14:tracePt t="7726" x="1812925" y="3071813"/>
          <p14:tracePt t="7733" x="1836738" y="3071813"/>
          <p14:tracePt t="7741" x="1868488" y="3071813"/>
          <p14:tracePt t="7748" x="1881188" y="3071813"/>
          <p14:tracePt t="7756" x="1905000" y="3078163"/>
          <p14:tracePt t="7764" x="1954213" y="3078163"/>
          <p14:tracePt t="7770" x="1985963" y="3078163"/>
          <p14:tracePt t="7777" x="2052638" y="3078163"/>
          <p14:tracePt t="7785" x="2139950" y="3078163"/>
          <p14:tracePt t="7793" x="2163763" y="3078163"/>
          <p14:tracePt t="7800" x="2244725" y="3078163"/>
          <p14:tracePt t="7807" x="2293938" y="3078163"/>
          <p14:tracePt t="7816" x="2312988" y="3078163"/>
          <p14:tracePt t="7822" x="2349500" y="3078163"/>
          <p14:tracePt t="7830" x="2386013" y="3078163"/>
          <p14:tracePt t="7837" x="2422525" y="3078163"/>
          <p14:tracePt t="7845" x="2447925" y="3078163"/>
          <p14:tracePt t="7852" x="2471738" y="3078163"/>
          <p14:tracePt t="7861" x="2509838" y="3078163"/>
          <p14:tracePt t="7867" x="2527300" y="3078163"/>
          <p14:tracePt t="7875" x="2565400" y="3078163"/>
          <p14:tracePt t="7882" x="2608263" y="3078163"/>
          <p14:tracePt t="7890" x="2620963" y="3078163"/>
          <p14:tracePt t="7897" x="2627313" y="3078163"/>
          <p14:tracePt t="7905" x="2638425" y="3078163"/>
          <p14:tracePt t="7920" x="2644775" y="3078163"/>
          <p14:tracePt t="7958" x="2651125" y="3078163"/>
          <p14:tracePt t="7965" x="2657475" y="3078163"/>
          <p14:tracePt t="7973" x="2682875" y="3078163"/>
          <p14:tracePt t="7980" x="2700338" y="3078163"/>
          <p14:tracePt t="7988" x="2713038" y="3078163"/>
          <p14:tracePt t="7996" x="2732088" y="3078163"/>
          <p14:tracePt t="8003" x="2749550" y="3078163"/>
          <p14:tracePt t="8011" x="2762250" y="3078163"/>
          <p14:tracePt t="8018" x="2787650" y="3078163"/>
          <p14:tracePt t="8025" x="2798763" y="3078163"/>
          <p14:tracePt t="8040" x="2805113" y="3071813"/>
          <p14:tracePt t="8048" x="2817813" y="3071813"/>
          <p14:tracePt t="8055" x="2830513" y="3071813"/>
          <p14:tracePt t="8063" x="2836863" y="3071813"/>
          <p14:tracePt t="8070" x="2847975" y="3071813"/>
          <p14:tracePt t="8078" x="2867025" y="3071813"/>
          <p14:tracePt t="8085" x="2879725" y="3071813"/>
          <p14:tracePt t="8094" x="2916238" y="3071813"/>
          <p14:tracePt t="8100" x="2965450" y="3071813"/>
          <p14:tracePt t="8108" x="2984500" y="3071813"/>
          <p14:tracePt t="8115" x="3033713" y="3071813"/>
          <p14:tracePt t="8123" x="3095625" y="3071813"/>
          <p14:tracePt t="8130" x="3113088" y="3071813"/>
          <p14:tracePt t="8138" x="3163888" y="3071813"/>
          <p14:tracePt t="8146" x="3236913" y="3071813"/>
          <p14:tracePt t="8153" x="3286125" y="3071813"/>
          <p14:tracePt t="8161" x="3322638" y="3071813"/>
          <p14:tracePt t="8168" x="3422650" y="3071813"/>
          <p14:tracePt t="8175" x="3495675" y="3071813"/>
          <p14:tracePt t="8183" x="3533775" y="3071813"/>
          <p14:tracePt t="8191" x="3594100" y="3065463"/>
          <p14:tracePt t="8198" x="3662363" y="3065463"/>
          <p14:tracePt t="8205" x="3681413" y="3052763"/>
          <p14:tracePt t="8213" x="3717925" y="3052763"/>
          <p14:tracePt t="8220" x="3754438" y="3046413"/>
          <p14:tracePt t="8228" x="3767138" y="3046413"/>
          <p14:tracePt t="8235" x="3779838" y="3046413"/>
          <p14:tracePt t="8244" x="3798888" y="3046413"/>
          <p14:tracePt t="8250" x="3829050" y="3040063"/>
          <p14:tracePt t="8259" x="3841750" y="3040063"/>
          <p14:tracePt t="8265" x="3859213" y="3040063"/>
          <p14:tracePt t="8273" x="3878263" y="3040063"/>
          <p14:tracePt t="8280" x="3884613" y="3040063"/>
          <p14:tracePt t="8288" x="3908425" y="3040063"/>
          <p14:tracePt t="8296" x="3946525" y="3040063"/>
          <p14:tracePt t="8302" x="3952875" y="3040063"/>
          <p14:tracePt t="8309" x="3963988" y="3040063"/>
          <p14:tracePt t="8573" x="3976688" y="3040063"/>
          <p14:tracePt t="8581" x="3989388" y="3040063"/>
          <p14:tracePt t="8588" x="4008438" y="3040063"/>
          <p14:tracePt t="8596" x="4032250" y="3040063"/>
          <p14:tracePt t="8603" x="4057650" y="3033713"/>
          <p14:tracePt t="8611" x="4081463" y="3033713"/>
          <p14:tracePt t="8618" x="4130675" y="3033713"/>
          <p14:tracePt t="8626" x="4156075" y="3033713"/>
          <p14:tracePt t="8634" x="4205288" y="3033713"/>
          <p14:tracePt t="8641" x="4254500" y="3022600"/>
          <p14:tracePt t="8648" x="4303713" y="3022600"/>
          <p14:tracePt t="8655" x="4340225" y="3022600"/>
          <p14:tracePt t="8665" x="4408488" y="3022600"/>
          <p14:tracePt t="8670" x="4494213" y="3022600"/>
          <p14:tracePt t="8678" x="4545013" y="3022600"/>
          <p14:tracePt t="8685" x="4618038" y="3022600"/>
          <p14:tracePt t="8694" x="4692650" y="3022600"/>
          <p14:tracePt t="8699" x="4710113" y="3022600"/>
          <p14:tracePt t="8707" x="4759325" y="3022600"/>
          <p14:tracePt t="8714" x="4784725" y="3022600"/>
          <p14:tracePt t="8722" x="4803775" y="3022600"/>
          <p14:tracePt t="8730" x="4833938" y="3022600"/>
          <p14:tracePt t="8737" x="4852988" y="3022600"/>
          <p14:tracePt t="8745" x="4864100" y="3022600"/>
          <p14:tracePt t="8752" x="4876800" y="3022600"/>
          <p14:tracePt t="8760" x="4889500" y="3022600"/>
          <p14:tracePt t="8767" x="4902200" y="3022600"/>
          <p14:tracePt t="8782" x="4908550" y="3022600"/>
          <p14:tracePt t="8797" x="4914900" y="3022600"/>
          <p14:tracePt t="8804" x="4919663" y="3022600"/>
          <p14:tracePt t="8819" x="4926013" y="3022600"/>
          <p14:tracePt t="8827" x="4932363" y="3022600"/>
          <p14:tracePt t="8835" x="4945063" y="3022600"/>
          <p14:tracePt t="8850" x="4957763" y="3022600"/>
          <p14:tracePt t="8857" x="4975225" y="3022600"/>
          <p14:tracePt t="8865" x="4981575" y="3022600"/>
          <p14:tracePt t="8872" x="5006975" y="3022600"/>
          <p14:tracePt t="8881" x="5043488" y="3022600"/>
          <p14:tracePt t="8887" x="5080000" y="3022600"/>
          <p14:tracePt t="8895" x="5092700" y="3022600"/>
          <p14:tracePt t="8902" x="5118100" y="3022600"/>
          <p14:tracePt t="8911" x="5141913" y="3016250"/>
          <p14:tracePt t="8917" x="5148263" y="3016250"/>
          <p14:tracePt t="8925" x="5160963" y="3016250"/>
          <p14:tracePt t="8932" x="5180013" y="3016250"/>
          <p14:tracePt t="8940" x="5184775" y="3016250"/>
          <p14:tracePt t="8947" x="5203825" y="3016250"/>
          <p14:tracePt t="8965" x="5235575" y="3016250"/>
          <p14:tracePt t="8970" x="5253038" y="3016250"/>
          <p14:tracePt t="8977" x="5284788" y="3016250"/>
          <p14:tracePt t="8992" x="5308600" y="3016250"/>
          <p14:tracePt t="9000" x="5321300" y="3016250"/>
          <p14:tracePt t="9007" x="5327650" y="3016250"/>
          <p14:tracePt t="9015" x="5334000" y="3016250"/>
          <p14:tracePt t="9022" x="5345113" y="3016250"/>
          <p14:tracePt t="9030" x="5357813" y="3016250"/>
          <p14:tracePt t="9037" x="5364163" y="3016250"/>
          <p14:tracePt t="9045" x="5376863" y="3016250"/>
          <p14:tracePt t="9052" x="5400675" y="3016250"/>
          <p14:tracePt t="9060" x="5413375" y="3016250"/>
          <p14:tracePt t="9067" x="5432425" y="3016250"/>
          <p14:tracePt t="9075" x="5468938" y="3016250"/>
          <p14:tracePt t="9083" x="5487988" y="3016250"/>
          <p14:tracePt t="9090" x="5511800" y="3016250"/>
          <p14:tracePt t="9097" x="5537200" y="3016250"/>
          <p14:tracePt t="9105" x="5543550" y="3016250"/>
          <p14:tracePt t="9113" x="5549900" y="3016250"/>
          <p14:tracePt t="9120" x="5556250" y="3009900"/>
          <p14:tracePt t="9127" x="5561013" y="3009900"/>
          <p14:tracePt t="9142" x="5567363" y="3009900"/>
          <p14:tracePt t="9158" x="5573713" y="3009900"/>
          <p14:tracePt t="9173" x="5580063" y="3009900"/>
          <p14:tracePt t="9195" x="5586413" y="3009900"/>
          <p14:tracePt t="9202" x="5592763" y="3009900"/>
          <p14:tracePt t="9225" x="5599113" y="3009900"/>
          <p14:tracePt t="9278" x="5605463" y="3009900"/>
          <p14:tracePt t="9286" x="5622925" y="3009900"/>
          <p14:tracePt t="9293" x="5641975" y="3009900"/>
          <p14:tracePt t="9301" x="5678488" y="3009900"/>
          <p14:tracePt t="9308" x="5691188" y="3009900"/>
          <p14:tracePt t="9316" x="5727700" y="3009900"/>
          <p14:tracePt t="9324" x="5765800" y="3009900"/>
          <p14:tracePt t="9330" x="5783263" y="3009900"/>
          <p14:tracePt t="9337" x="5821363" y="3009900"/>
          <p14:tracePt t="9345" x="5857875" y="3009900"/>
          <p14:tracePt t="9352" x="5900738" y="3009900"/>
          <p14:tracePt t="9359" x="5949950" y="3009900"/>
          <p14:tracePt t="9367" x="5999163" y="3016250"/>
          <p14:tracePt t="9375" x="6073775" y="3016250"/>
          <p14:tracePt t="9382" x="6103938" y="3016250"/>
          <p14:tracePt t="9389" x="6178550" y="3016250"/>
          <p14:tracePt t="9398" x="6264275" y="3016250"/>
          <p14:tracePt t="9405" x="6300788" y="3016250"/>
          <p14:tracePt t="9413" x="6424613" y="3016250"/>
          <p14:tracePt t="9419" x="6535738" y="3016250"/>
          <p14:tracePt t="9427" x="6584950" y="3016250"/>
          <p14:tracePt t="9434" x="6757988" y="3009900"/>
          <p14:tracePt t="9442" x="6794500" y="3009900"/>
          <p14:tracePt t="9449" x="6800850" y="3009900"/>
          <p14:tracePt t="9457" x="6813550" y="3009900"/>
          <p14:tracePt t="9503" x="6819900" y="3009900"/>
          <p14:tracePt t="9519" x="6831013" y="3003550"/>
          <p14:tracePt t="9526" x="6837363" y="3003550"/>
          <p14:tracePt t="9533" x="6843713" y="3003550"/>
          <p14:tracePt t="10808" x="6850063" y="3003550"/>
          <p14:tracePt t="10816" x="6856413" y="2997200"/>
          <p14:tracePt t="10823" x="6862763" y="2997200"/>
          <p14:tracePt t="10845" x="6869113" y="2990850"/>
          <p14:tracePt t="10853" x="6875463" y="2990850"/>
          <p14:tracePt t="10958" x="6881813" y="2990850"/>
          <p14:tracePt t="10980" x="6886575" y="2990850"/>
          <p14:tracePt t="10987" x="6899275" y="2990850"/>
          <p14:tracePt t="10995" x="6905625" y="2990850"/>
          <p14:tracePt t="11010" x="6918325" y="2990850"/>
          <p14:tracePt t="11018" x="6942138" y="2978150"/>
          <p14:tracePt t="11025" x="6954838" y="2978150"/>
          <p14:tracePt t="11033" x="6980238" y="2973388"/>
          <p14:tracePt t="11040" x="7023100" y="2954338"/>
          <p14:tracePt t="11048" x="7042150" y="2954338"/>
          <p14:tracePt t="11055" x="7078663" y="2947988"/>
          <p14:tracePt t="11062" x="7134225" y="2928938"/>
          <p14:tracePt t="11070" x="7151688" y="2928938"/>
          <p14:tracePt t="11077" x="7189788" y="2917825"/>
          <p14:tracePt t="11085" x="7245350" y="2917825"/>
          <p14:tracePt t="11092" x="7269163" y="2905125"/>
          <p14:tracePt t="11101" x="7312025" y="2898775"/>
          <p14:tracePt t="11107" x="7399338" y="2892425"/>
          <p14:tracePt t="11116" x="7485063" y="2892425"/>
          <p14:tracePt t="11122" x="7534275" y="2892425"/>
          <p14:tracePt t="11130" x="7621588" y="2892425"/>
          <p14:tracePt t="11137" x="7732713" y="2892425"/>
          <p14:tracePt t="11145" x="7781925" y="2892425"/>
          <p14:tracePt t="11152" x="7880350" y="2892425"/>
          <p14:tracePt t="11160" x="7953375" y="2892425"/>
          <p14:tracePt t="11168" x="7972425" y="2892425"/>
          <p14:tracePt t="11175" x="8008938" y="2892425"/>
          <p14:tracePt t="11183" x="8040688" y="2892425"/>
          <p14:tracePt t="11190" x="8053388" y="2892425"/>
          <p14:tracePt t="11198" x="8064500" y="2892425"/>
          <p14:tracePt t="11205" x="8077200" y="2892425"/>
          <p14:tracePt t="11220" x="8089900" y="2892425"/>
          <p14:tracePt t="11227" x="8102600" y="2892425"/>
          <p14:tracePt t="11235" x="8107363" y="2892425"/>
          <p14:tracePt t="11250" x="8113713" y="2892425"/>
          <p14:tracePt t="11281" x="8120063" y="2892425"/>
          <p14:tracePt t="11288" x="8126413" y="2892425"/>
          <p14:tracePt t="11295" x="8151813" y="2892425"/>
          <p14:tracePt t="11303" x="8175625" y="2898775"/>
          <p14:tracePt t="11310" x="8194675" y="2905125"/>
          <p14:tracePt t="11318" x="8256588" y="2911475"/>
          <p14:tracePt t="11325" x="8318500" y="2911475"/>
          <p14:tracePt t="11333" x="8335963" y="2917825"/>
          <p14:tracePt t="11340" x="8416925" y="2928938"/>
          <p14:tracePt t="11349" x="8478838" y="2935288"/>
          <p14:tracePt t="11355" x="8515350" y="2935288"/>
          <p14:tracePt t="11363" x="8528050" y="2935288"/>
          <p14:tracePt t="11370" x="8545513" y="2941638"/>
          <p14:tracePt t="11378" x="8551863" y="2947988"/>
          <p14:tracePt t="11385" x="8558213" y="2954338"/>
          <p14:tracePt t="11393" x="8564563" y="2960688"/>
          <p14:tracePt t="11401" x="8570913" y="2973388"/>
          <p14:tracePt t="11408" x="8583613" y="2978150"/>
          <p14:tracePt t="11416" x="8613775" y="3009900"/>
          <p14:tracePt t="11423" x="8626475" y="3022600"/>
          <p14:tracePt t="11432" x="8639175" y="3027363"/>
          <p14:tracePt t="11438" x="8662988" y="3040063"/>
          <p14:tracePt t="11445" x="8682038" y="3052763"/>
          <p14:tracePt t="11453" x="8688388" y="3059113"/>
          <p14:tracePt t="11460" x="8705850" y="3071813"/>
          <p14:tracePt t="11469" x="8712200" y="3078163"/>
          <p14:tracePt t="11475" x="8718550" y="3089275"/>
          <p14:tracePt t="11483" x="8718550" y="3095625"/>
          <p14:tracePt t="11490" x="8724900" y="3121025"/>
          <p14:tracePt t="11499" x="8724900" y="3144838"/>
          <p14:tracePt t="11505" x="8737600" y="3170238"/>
          <p14:tracePt t="11513" x="8743950" y="3194050"/>
          <p14:tracePt t="11520" x="8748713" y="3225800"/>
          <p14:tracePt t="11528" x="8755063" y="3243263"/>
          <p14:tracePt t="11535" x="8780463" y="3275013"/>
          <p14:tracePt t="11543" x="8786813" y="3305175"/>
          <p14:tracePt t="11551" x="8793163" y="3311525"/>
          <p14:tracePt t="11558" x="8797925" y="3324225"/>
          <p14:tracePt t="11566" x="8810625" y="3343275"/>
          <p14:tracePt t="11573" x="8810625" y="3348038"/>
          <p14:tracePt t="11581" x="8816975" y="3354388"/>
          <p14:tracePt t="11588" x="8823325" y="3360738"/>
          <p14:tracePt t="11595" x="8823325" y="3367088"/>
          <p14:tracePt t="11603" x="8823325" y="3373438"/>
          <p14:tracePt t="24711" x="8731250" y="3471863"/>
          <p14:tracePt t="24715" x="8699500" y="3497263"/>
          <p14:tracePt t="24724" x="8588375" y="3570288"/>
          <p14:tracePt t="24730" x="8162925" y="3736975"/>
          <p14:tracePt t="24737" x="8139113" y="3736975"/>
          <p14:tracePt t="24745" x="8040688" y="3775075"/>
          <p14:tracePt t="24752" x="7997825" y="3779838"/>
          <p14:tracePt t="24759" x="7897813" y="3798888"/>
          <p14:tracePt t="24767" x="7775575" y="3811588"/>
          <p14:tracePt t="24774" x="7677150" y="3830638"/>
          <p14:tracePt t="24784" x="7627938" y="3830638"/>
          <p14:tracePt t="24789" x="7504113" y="3841750"/>
          <p14:tracePt t="24796" x="7380288" y="3841750"/>
          <p14:tracePt t="24804" x="7294563" y="3841750"/>
          <p14:tracePt t="24811" x="7121525" y="3854450"/>
          <p14:tracePt t="24819" x="6937375" y="3867150"/>
          <p14:tracePt t="24826" x="6862763" y="3867150"/>
          <p14:tracePt t="24835" x="6689725" y="3879850"/>
          <p14:tracePt t="24842" x="6554788" y="3884613"/>
          <p14:tracePt t="24849" x="6505575" y="3884613"/>
          <p14:tracePt t="24856" x="6394450" y="3897313"/>
          <p14:tracePt t="24864" x="6296025" y="3910013"/>
          <p14:tracePt t="24872" x="6184900" y="3910013"/>
          <p14:tracePt t="24879" x="6135688" y="3910013"/>
          <p14:tracePt t="24886" x="6011863" y="3910013"/>
          <p14:tracePt t="24894" x="5875338" y="3910013"/>
          <p14:tracePt t="24902" x="5826125" y="3910013"/>
          <p14:tracePt t="24909" x="5703888" y="3910013"/>
          <p14:tracePt t="24917" x="5599113" y="3910013"/>
          <p14:tracePt t="24924" x="5543550" y="3910013"/>
          <p14:tracePt t="24933" x="5445125" y="3910013"/>
          <p14:tracePt t="24939" x="5327650" y="3910013"/>
          <p14:tracePt t="24952" x="5272088" y="3910013"/>
          <p14:tracePt t="24954" x="5124450" y="3910013"/>
          <p14:tracePt t="24961" x="4970463" y="3910013"/>
          <p14:tracePt t="24969" x="4908550" y="3910013"/>
          <p14:tracePt t="24977" x="4722813" y="3910013"/>
          <p14:tracePt t="24984" x="4562475" y="3903663"/>
          <p14:tracePt t="24991" x="4329113" y="3873500"/>
          <p14:tracePt t="24999" x="4254500" y="3873500"/>
          <p14:tracePt t="25006" x="4100513" y="3860800"/>
          <p14:tracePt t="25014" x="3963988" y="3860800"/>
          <p14:tracePt t="25021" x="3908425" y="3841750"/>
          <p14:tracePt t="25029" x="3786188" y="3824288"/>
          <p14:tracePt t="25036" x="3687763" y="3817938"/>
          <p14:tracePt t="25044" x="3638550" y="3817938"/>
          <p14:tracePt t="25052" x="3502025" y="3817938"/>
          <p14:tracePt t="25059" x="3367088" y="3805238"/>
          <p14:tracePt t="25066" x="3305175" y="3805238"/>
          <p14:tracePt t="25074" x="3138488" y="3805238"/>
          <p14:tracePt t="25082" x="2984500" y="3805238"/>
          <p14:tracePt t="25089" x="2922588" y="3805238"/>
          <p14:tracePt t="25097" x="2811463" y="3805238"/>
          <p14:tracePt t="25104" x="2700338" y="3805238"/>
          <p14:tracePt t="25111" x="2627313" y="3805238"/>
          <p14:tracePt t="25119" x="2601913" y="3805238"/>
          <p14:tracePt t="25126" x="2552700" y="3805238"/>
          <p14:tracePt t="25134" x="2509838" y="3805238"/>
          <p14:tracePt t="25141" x="2497138" y="3805238"/>
          <p14:tracePt t="25149" x="2490788" y="3805238"/>
          <p14:tracePt t="25156" x="2466975" y="3805238"/>
          <p14:tracePt t="25171" x="2454275" y="3805238"/>
          <p14:tracePt t="25179" x="2441575" y="3805238"/>
          <p14:tracePt t="25186" x="2435225" y="3805238"/>
          <p14:tracePt t="25255" x="2422525" y="3805238"/>
          <p14:tracePt t="25262" x="2373313" y="3792538"/>
          <p14:tracePt t="25270" x="2355850" y="3786188"/>
          <p14:tracePt t="25277" x="2324100" y="3779838"/>
          <p14:tracePt t="25287" x="2300288" y="3779838"/>
          <p14:tracePt t="25292" x="2293938" y="3779838"/>
          <p14:tracePt t="25302" x="2274888" y="3768725"/>
          <p14:tracePt t="25306" x="2257425" y="3762375"/>
          <p14:tracePt t="25314" x="2251075" y="3762375"/>
          <p14:tracePt t="25321" x="2244725" y="3756025"/>
          <p14:tracePt t="25328" x="2238375" y="3749675"/>
          <p14:tracePt t="25336" x="2232025" y="3743325"/>
          <p14:tracePt t="25343" x="2219325" y="3743325"/>
          <p14:tracePt t="25351" x="2206625" y="3736975"/>
          <p14:tracePt t="25358" x="2195513" y="3724275"/>
          <p14:tracePt t="25367" x="2182813" y="3713163"/>
          <p14:tracePt t="25373" x="2170113" y="3706813"/>
          <p14:tracePt t="25381" x="2146300" y="3700463"/>
          <p14:tracePt t="25388" x="2139950" y="3694113"/>
          <p14:tracePt t="25396" x="2120900" y="3687763"/>
          <p14:tracePt t="25403" x="2114550" y="3687763"/>
          <p14:tracePt t="25449" x="2114550" y="3681413"/>
          <p14:tracePt t="25457" x="2114550" y="3675063"/>
          <p14:tracePt t="25472" x="2114550" y="3670300"/>
          <p14:tracePt t="25480" x="2108200" y="3663950"/>
          <p14:tracePt t="25615" x="2120900" y="3657600"/>
          <p14:tracePt t="25622" x="2146300" y="3657600"/>
          <p14:tracePt t="25630" x="2195513" y="3651250"/>
          <p14:tracePt t="25637" x="2268538" y="3638550"/>
          <p14:tracePt t="25645" x="2287588" y="3638550"/>
          <p14:tracePt t="25653" x="2366963" y="3632200"/>
          <p14:tracePt t="25660" x="2428875" y="3632200"/>
          <p14:tracePt t="25667" x="2447925" y="3632200"/>
          <p14:tracePt t="25675" x="2509838" y="3632200"/>
          <p14:tracePt t="25684" x="2571750" y="3632200"/>
          <p14:tracePt t="25690" x="2589213" y="3632200"/>
          <p14:tracePt t="25698" x="2632075" y="3632200"/>
          <p14:tracePt t="25705" x="2663825" y="3632200"/>
          <p14:tracePt t="25712" x="2687638" y="3632200"/>
          <p14:tracePt t="25720" x="2725738" y="3632200"/>
          <p14:tracePt t="25727" x="2847975" y="3632200"/>
          <p14:tracePt t="25736" x="2879725" y="3632200"/>
          <p14:tracePt t="25742" x="2965450" y="3632200"/>
          <p14:tracePt t="25750" x="3027363" y="3632200"/>
          <p14:tracePt t="25757" x="3101975" y="3632200"/>
          <p14:tracePt t="25767" x="3151188" y="3632200"/>
          <p14:tracePt t="25772" x="3187700" y="3632200"/>
          <p14:tracePt t="25780" x="3224213" y="3632200"/>
          <p14:tracePt t="25787" x="3249613" y="3632200"/>
          <p14:tracePt t="25795" x="3268663" y="3632200"/>
          <p14:tracePt t="25802" x="3273425" y="3632200"/>
          <p14:tracePt t="25810" x="3279775" y="3632200"/>
          <p14:tracePt t="25825" x="3286125" y="3632200"/>
          <p14:tracePt t="25834" x="3298825" y="3632200"/>
          <p14:tracePt t="25839" x="3328988" y="3644900"/>
          <p14:tracePt t="25847" x="3354388" y="3651250"/>
          <p14:tracePt t="25854" x="3378200" y="3651250"/>
          <p14:tracePt t="25862" x="3416300" y="3663950"/>
          <p14:tracePt t="25869" x="3452813" y="3663950"/>
          <p14:tracePt t="25876" x="3514725" y="3663950"/>
          <p14:tracePt t="25884" x="3527425" y="3663950"/>
          <p14:tracePt t="25892" x="3576638" y="3670300"/>
          <p14:tracePt t="25899" x="3613150" y="3670300"/>
          <p14:tracePt t="25906" x="3625850" y="3670300"/>
          <p14:tracePt t="25914" x="3649663" y="3670300"/>
          <p14:tracePt t="25921" x="3687763" y="3670300"/>
          <p14:tracePt t="25929" x="3711575" y="3670300"/>
          <p14:tracePt t="25937" x="3754438" y="3670300"/>
          <p14:tracePt t="25944" x="3816350" y="3670300"/>
          <p14:tracePt t="25967" x="3946525" y="3651250"/>
          <p14:tracePt t="25974" x="3952875" y="3644900"/>
          <p14:tracePt t="25989" x="3959225" y="3632200"/>
          <p14:tracePt t="25996" x="3963988" y="3632200"/>
          <p14:tracePt t="26004" x="3976688" y="3625850"/>
          <p14:tracePt t="26011" x="3983038" y="3625850"/>
          <p14:tracePt t="26019" x="4002088" y="3619500"/>
          <p14:tracePt t="26027" x="4008438" y="3619500"/>
          <p14:tracePt t="26034" x="4044950" y="3619500"/>
          <p14:tracePt t="26042" x="4075113" y="3619500"/>
          <p14:tracePt t="26049" x="4100513" y="3619500"/>
          <p14:tracePt t="26056" x="4130675" y="3619500"/>
          <p14:tracePt t="26064" x="4168775" y="3619500"/>
          <p14:tracePt t="26071" x="4179888" y="3619500"/>
          <p14:tracePt t="26079" x="4198938" y="3619500"/>
          <p14:tracePt t="26087" x="4211638" y="3619500"/>
          <p14:tracePt t="26094" x="4217988" y="3619500"/>
          <p14:tracePt t="26102" x="4224338" y="3619500"/>
          <p14:tracePt t="26109" x="4229100" y="3619500"/>
          <p14:tracePt t="26116" x="4241800" y="3619500"/>
          <p14:tracePt t="26124" x="4248150" y="3619500"/>
          <p14:tracePt t="26133" x="4267200" y="3619500"/>
          <p14:tracePt t="26139" x="4273550" y="3619500"/>
          <p14:tracePt t="26147" x="4284663" y="3619500"/>
          <p14:tracePt t="26154" x="4291013" y="3619500"/>
          <p14:tracePt t="26207" x="4329113" y="3619500"/>
          <p14:tracePt t="26215" x="4365625" y="3619500"/>
          <p14:tracePt t="26223" x="4384675" y="3619500"/>
          <p14:tracePt t="26229" x="4421188" y="3619500"/>
          <p14:tracePt t="26237" x="4470400" y="3619500"/>
          <p14:tracePt t="26245" x="4500563" y="3619500"/>
          <p14:tracePt t="26252" x="4575175" y="3619500"/>
          <p14:tracePt t="26260" x="4637088" y="3619500"/>
          <p14:tracePt t="26267" x="4667250" y="3619500"/>
          <p14:tracePt t="26275" x="4705350" y="3619500"/>
          <p14:tracePt t="26283" x="4754563" y="3619500"/>
          <p14:tracePt t="26290" x="4772025" y="3619500"/>
          <p14:tracePt t="26297" x="4810125" y="3619500"/>
          <p14:tracePt t="26306" x="4870450" y="3625850"/>
          <p14:tracePt t="26312" x="4957763" y="3632200"/>
          <p14:tracePt t="26320" x="4987925" y="3632200"/>
          <p14:tracePt t="26327" x="5086350" y="3644900"/>
          <p14:tracePt t="26335" x="5173663" y="3651250"/>
          <p14:tracePt t="26342" x="5197475" y="3651250"/>
          <p14:tracePt t="26350" x="5246688" y="3663950"/>
          <p14:tracePt t="26357" x="5265738" y="3663950"/>
          <p14:tracePt t="26365" x="5272088" y="3663950"/>
          <p14:tracePt t="26372" x="5278438" y="3663950"/>
          <p14:tracePt t="26440" x="5289550" y="3663950"/>
          <p14:tracePt t="26448" x="5295900" y="3663950"/>
          <p14:tracePt t="26454" x="5314950" y="3663950"/>
          <p14:tracePt t="26462" x="5334000" y="3663950"/>
          <p14:tracePt t="26471" x="5345113" y="3663950"/>
          <p14:tracePt t="26478" x="5370513" y="3663950"/>
          <p14:tracePt t="26485" x="5400675" y="3657600"/>
          <p14:tracePt t="26492" x="5407025" y="3657600"/>
          <p14:tracePt t="26500" x="5426075" y="3657600"/>
          <p14:tracePt t="26507" x="5445125" y="3657600"/>
          <p14:tracePt t="26515" x="5456238" y="3657600"/>
          <p14:tracePt t="26522" x="5468938" y="3657600"/>
          <p14:tracePt t="26532" x="5505450" y="3657600"/>
          <p14:tracePt t="26537" x="5518150" y="3657600"/>
          <p14:tracePt t="26545" x="5556250" y="3657600"/>
          <p14:tracePt t="26552" x="5592763" y="3657600"/>
          <p14:tracePt t="26560" x="5610225" y="3657600"/>
          <p14:tracePt t="26568" x="5661025" y="3657600"/>
          <p14:tracePt t="26575" x="5697538" y="3657600"/>
          <p14:tracePt t="26583" x="5734050" y="3651250"/>
          <p14:tracePt t="26597" x="5740400" y="3651250"/>
          <p14:tracePt t="26612" x="5746750" y="3644900"/>
          <p14:tracePt t="26621" x="5753100" y="3644900"/>
          <p14:tracePt t="26627" x="5765800" y="3644900"/>
          <p14:tracePt t="26635" x="5776913" y="3638550"/>
          <p14:tracePt t="26642" x="5789613" y="3638550"/>
          <p14:tracePt t="26650" x="5815013" y="3632200"/>
          <p14:tracePt t="26657" x="5826125" y="3625850"/>
          <p14:tracePt t="26667" x="5857875" y="3619500"/>
          <p14:tracePt t="26672" x="5907088" y="3608388"/>
          <p14:tracePt t="26680" x="5926138" y="3608388"/>
          <p14:tracePt t="26687" x="5962650" y="3608388"/>
          <p14:tracePt t="26696" x="6005513" y="3608388"/>
          <p14:tracePt t="26702" x="6054725" y="3608388"/>
          <p14:tracePt t="26709" x="6067425" y="3608388"/>
          <p14:tracePt t="26717" x="6110288" y="3608388"/>
          <p14:tracePt t="26724" x="6146800" y="3608388"/>
          <p14:tracePt t="26732" x="6221413" y="3608388"/>
          <p14:tracePt t="26739" x="6300788" y="3608388"/>
          <p14:tracePt t="26746" x="6388100" y="3608388"/>
          <p14:tracePt t="26754" x="6411913" y="3608388"/>
          <p14:tracePt t="26762" x="6480175" y="3608388"/>
          <p14:tracePt t="26769" x="6542088" y="3608388"/>
          <p14:tracePt t="26777" x="6565900" y="3608388"/>
          <p14:tracePt t="26784" x="6591300" y="3608388"/>
          <p14:tracePt t="26853" x="6597650" y="3608388"/>
          <p14:tracePt t="26862" x="6610350" y="3608388"/>
          <p14:tracePt t="26867" x="6621463" y="3608388"/>
          <p14:tracePt t="26875" x="6627813" y="3608388"/>
          <p14:tracePt t="27048" x="6634163" y="3619500"/>
          <p14:tracePt t="27055" x="6653213" y="3644900"/>
          <p14:tracePt t="27062" x="6653213" y="3651250"/>
          <p14:tracePt t="27242" x="6665913" y="3651250"/>
          <p14:tracePt t="27250" x="6702425" y="3657600"/>
          <p14:tracePt t="27257" x="6745288" y="3663950"/>
          <p14:tracePt t="27264" x="6764338" y="3670300"/>
          <p14:tracePt t="27272" x="6794500" y="3670300"/>
          <p14:tracePt t="27280" x="6819900" y="3675063"/>
          <p14:tracePt t="27289" x="6831013" y="3675063"/>
          <p14:tracePt t="27295" x="6869113" y="3694113"/>
          <p14:tracePt t="27302" x="6911975" y="3700463"/>
          <p14:tracePt t="27310" x="6924675" y="3700463"/>
          <p14:tracePt t="27316" x="6973888" y="3706813"/>
          <p14:tracePt t="27323" x="6997700" y="3719513"/>
          <p14:tracePt t="27331" x="7023100" y="3724275"/>
          <p14:tracePt t="27339" x="7046913" y="3736975"/>
          <p14:tracePt t="27346" x="7072313" y="3743325"/>
          <p14:tracePt t="27353" x="7085013" y="3743325"/>
          <p14:tracePt t="27361" x="7097713" y="3749675"/>
          <p14:tracePt t="27369" x="7108825" y="3756025"/>
          <p14:tracePt t="27376" x="7115175" y="3762375"/>
          <p14:tracePt t="27391" x="7127875" y="3762375"/>
          <p14:tracePt t="27398" x="7134225" y="3762375"/>
          <p14:tracePt t="27406" x="7140575" y="3762375"/>
          <p14:tracePt t="27421" x="7146925" y="3762375"/>
          <p14:tracePt t="27437" x="7151688" y="3762375"/>
          <p14:tracePt t="28585" x="7164388" y="3762375"/>
          <p14:tracePt t="28592" x="7202488" y="3762375"/>
          <p14:tracePt t="28600" x="7232650" y="3762375"/>
          <p14:tracePt t="28607" x="7281863" y="3762375"/>
          <p14:tracePt t="28616" x="7356475" y="3762375"/>
          <p14:tracePt t="28622" x="7380288" y="3762375"/>
          <p14:tracePt t="28630" x="7467600" y="3762375"/>
          <p14:tracePt t="28638" x="7566025" y="3762375"/>
          <p14:tracePt t="28645" x="7664450" y="3762375"/>
          <p14:tracePt t="28652" x="7707313" y="3762375"/>
          <p14:tracePt t="28660" x="7769225" y="3762375"/>
          <p14:tracePt t="28667" x="7818438" y="3775075"/>
          <p14:tracePt t="28675" x="7831138" y="3775075"/>
          <p14:tracePt t="28682" x="7854950" y="3775075"/>
          <p14:tracePt t="28691" x="7886700" y="3779838"/>
          <p14:tracePt t="28699" x="7897813" y="3786188"/>
          <p14:tracePt t="28705" x="7910513" y="3786188"/>
          <p14:tracePt t="28712" x="7923213" y="3786188"/>
          <p14:tracePt t="28720" x="7953375" y="3792538"/>
          <p14:tracePt t="28729" x="7959725" y="3792538"/>
          <p14:tracePt t="28735" x="7985125" y="3798888"/>
          <p14:tracePt t="28742" x="8008938" y="3798888"/>
          <p14:tracePt t="28750" x="8021638" y="3805238"/>
          <p14:tracePt t="28758" x="8047038" y="3811588"/>
          <p14:tracePt t="28765" x="8053388" y="3811588"/>
          <p14:tracePt t="28772" x="8064500" y="3811588"/>
          <p14:tracePt t="28779" x="8070850" y="3811588"/>
          <p14:tracePt t="28787" x="8077200" y="3817938"/>
          <p14:tracePt t="29028" x="8077200" y="3824288"/>
          <p14:tracePt t="36349" x="8077200" y="3860800"/>
          <p14:tracePt t="36354" x="8077200" y="3867150"/>
          <p14:tracePt t="36354" x="8070850" y="3897313"/>
          <p14:tracePt t="36355" x="8070850" y="3910013"/>
          <p14:tracePt t="36356" x="8070850" y="3922713"/>
          <p14:tracePt t="36361" x="8064500" y="4008438"/>
          <p14:tracePt t="36369" x="8053388" y="4021138"/>
          <p14:tracePt t="36376" x="8053388" y="4051300"/>
          <p14:tracePt t="36384" x="8053388" y="4070350"/>
          <p14:tracePt t="36391" x="8047038" y="4083050"/>
          <p14:tracePt t="36399" x="8047038" y="4106863"/>
          <p14:tracePt t="36407" x="8047038" y="4113213"/>
          <p14:tracePt t="36414" x="8040688" y="4132263"/>
          <p14:tracePt t="36421" x="8040688" y="4151313"/>
          <p14:tracePt t="36429" x="8040688" y="4156075"/>
          <p14:tracePt t="36436" x="8034338" y="4175125"/>
          <p14:tracePt t="36444" x="8034338" y="4187825"/>
          <p14:tracePt t="36451" x="8034338" y="4194175"/>
          <p14:tracePt t="36459" x="8034338" y="4200525"/>
          <p14:tracePt t="36466" x="8034338" y="4211638"/>
          <p14:tracePt t="36481" x="8034338" y="4217988"/>
          <p14:tracePt t="36489" x="8034338" y="4224338"/>
          <p14:tracePt t="36496" x="8034338" y="4230688"/>
          <p14:tracePt t="36504" x="8034338" y="4237038"/>
          <p14:tracePt t="36511" x="8034338" y="4249738"/>
          <p14:tracePt t="36534" x="8034338" y="4256088"/>
          <p14:tracePt t="36541" x="8027988" y="4260850"/>
          <p14:tracePt t="36549" x="8027988" y="4267200"/>
          <p14:tracePt t="36557" x="8021638" y="4273550"/>
          <p14:tracePt t="36564" x="8021638" y="4279900"/>
          <p14:tracePt t="36571" x="8021638" y="4286250"/>
          <p14:tracePt t="36579" x="8021638" y="4292600"/>
          <p14:tracePt t="36587" x="8021638" y="4305300"/>
          <p14:tracePt t="36594" x="8015288" y="4311650"/>
          <p14:tracePt t="36602" x="8015288" y="4316413"/>
          <p14:tracePt t="36609" x="8008938" y="4329113"/>
          <p14:tracePt t="36617" x="8002588" y="4341813"/>
          <p14:tracePt t="36624" x="8002588" y="4348163"/>
          <p14:tracePt t="36632" x="8002588" y="4354513"/>
          <p14:tracePt t="36639" x="7997825" y="4367213"/>
          <p14:tracePt t="36655" x="7991475" y="4378325"/>
          <p14:tracePt t="36662" x="7991475" y="4391025"/>
          <p14:tracePt t="36670" x="7991475" y="4397375"/>
          <p14:tracePt t="36677" x="7991475" y="4403725"/>
          <p14:tracePt t="36692" x="7991475" y="4410075"/>
          <p14:tracePt t="36700" x="7991475" y="4416425"/>
          <p14:tracePt t="36730" x="7991475" y="4421188"/>
          <p14:tracePt t="38812" x="8083550" y="4452938"/>
          <p14:tracePt t="38813" x="8107363" y="4459288"/>
          <p14:tracePt t="38816" x="8175625" y="4508500"/>
          <p14:tracePt t="38821" x="8231188" y="4564063"/>
          <p14:tracePt t="38829" x="8237538" y="4564063"/>
          <p14:tracePt t="38837" x="8243888" y="4576763"/>
          <p14:tracePt t="38844" x="8256588" y="4600575"/>
          <p14:tracePt t="38852" x="8280400" y="4613275"/>
          <p14:tracePt t="38859" x="8286750" y="4625975"/>
          <p14:tracePt t="38866" x="8305800" y="4656138"/>
          <p14:tracePt t="38874" x="8323263" y="4687888"/>
          <p14:tracePt t="38882" x="8329613" y="4699000"/>
          <p14:tracePt t="38889" x="8355013" y="4737100"/>
          <p14:tracePt t="38897" x="8361363" y="4779963"/>
          <p14:tracePt t="38904" x="8367713" y="4792663"/>
          <p14:tracePt t="38913" x="8372475" y="4829175"/>
          <p14:tracePt t="38919" x="8385175" y="4878388"/>
          <p14:tracePt t="38927" x="8385175" y="4908550"/>
          <p14:tracePt t="38935" x="8391525" y="4957763"/>
          <p14:tracePt t="38942" x="8410575" y="5019675"/>
          <p14:tracePt t="38951" x="8416925" y="5051425"/>
          <p14:tracePt t="38957" x="8428038" y="5113338"/>
          <p14:tracePt t="38964" x="8447088" y="5192713"/>
          <p14:tracePt t="38972" x="8466138" y="5254625"/>
          <p14:tracePt t="38980" x="8472488" y="5297488"/>
          <p14:tracePt t="38987" x="8515350" y="5329238"/>
          <p14:tracePt t="38994" x="8532813" y="5384800"/>
          <p14:tracePt t="39002" x="8539163" y="5402263"/>
          <p14:tracePt t="39010" x="8539163" y="5451475"/>
          <p14:tracePt t="39017" x="8539163" y="5470525"/>
          <p14:tracePt t="39024" x="8539163" y="5489575"/>
          <p14:tracePt t="39033" x="8539163" y="5519738"/>
          <p14:tracePt t="39039" x="8532813" y="5549900"/>
          <p14:tracePt t="39047" x="8528050" y="5549900"/>
          <p14:tracePt t="39054" x="8502650" y="5575300"/>
          <p14:tracePt t="39062" x="8478838" y="5588000"/>
          <p14:tracePt t="39069" x="8447088" y="5611813"/>
          <p14:tracePt t="39077" x="8428038" y="5618163"/>
          <p14:tracePt t="39084" x="8391525" y="5643563"/>
          <p14:tracePt t="39092" x="8348663" y="5667375"/>
          <p14:tracePt t="39100" x="8323263" y="5680075"/>
          <p14:tracePt t="39107" x="8293100" y="5692775"/>
          <p14:tracePt t="39114" x="8256588" y="5710238"/>
          <p14:tracePt t="39122" x="8231188" y="5722938"/>
          <p14:tracePt t="39129" x="8194675" y="5741988"/>
          <p14:tracePt t="39137" x="8096250" y="5759450"/>
          <p14:tracePt t="39144" x="8053388" y="5765800"/>
          <p14:tracePt t="39152" x="7942263" y="5778500"/>
          <p14:tracePt t="39160" x="7818438" y="5797550"/>
          <p14:tracePt t="39167" x="7756525" y="5797550"/>
          <p14:tracePt t="39174" x="7700963" y="5810250"/>
          <p14:tracePt t="39183" x="7583488" y="5810250"/>
          <p14:tracePt t="39189" x="7461250" y="5810250"/>
          <p14:tracePt t="39197" x="7412038" y="5810250"/>
          <p14:tracePt t="39204" x="7275513" y="5810250"/>
          <p14:tracePt t="39212" x="7140575" y="5810250"/>
          <p14:tracePt t="39219" x="7078663" y="5810250"/>
          <p14:tracePt t="39227" x="6980238" y="5810250"/>
          <p14:tracePt t="39234" x="6831013" y="5810250"/>
          <p14:tracePt t="39242" x="6770688" y="5810250"/>
          <p14:tracePt t="39250" x="6616700" y="5810250"/>
          <p14:tracePt t="39257" x="6486525" y="5810250"/>
          <p14:tracePt t="39265" x="6437313" y="5810250"/>
          <p14:tracePt t="39272" x="6300788" y="5810250"/>
          <p14:tracePt t="39280" x="6202363" y="5810250"/>
          <p14:tracePt t="39287" x="6080125" y="5810250"/>
          <p14:tracePt t="39295" x="6030913" y="5810250"/>
          <p14:tracePt t="39302" x="5919788" y="5810250"/>
          <p14:tracePt t="39310" x="5808663" y="5810250"/>
          <p14:tracePt t="39317" x="5770563" y="5810250"/>
          <p14:tracePt t="39325" x="5661025" y="5810250"/>
          <p14:tracePt t="39333" x="5586413" y="5810250"/>
          <p14:tracePt t="39340" x="5537200" y="5810250"/>
          <p14:tracePt t="39347" x="5449888" y="5810250"/>
          <p14:tracePt t="39355" x="5340350" y="5810250"/>
          <p14:tracePt t="39362" x="5302250" y="5810250"/>
          <p14:tracePt t="39370" x="5180013" y="5810250"/>
          <p14:tracePt t="39377" x="5080000" y="5810250"/>
          <p14:tracePt t="39386" x="5030788" y="5810250"/>
          <p14:tracePt t="39392" x="4970463" y="5810250"/>
          <p14:tracePt t="39400" x="4883150" y="5810250"/>
          <p14:tracePt t="39407" x="4810125" y="5810250"/>
          <p14:tracePt t="39415" x="4772025" y="5810250"/>
          <p14:tracePt t="39422" x="4716463" y="5810250"/>
          <p14:tracePt t="39430" x="4667250" y="5803900"/>
          <p14:tracePt t="39437" x="4637088" y="5797550"/>
          <p14:tracePt t="39445" x="4598988" y="5791200"/>
          <p14:tracePt t="39452" x="4538663" y="5784850"/>
          <p14:tracePt t="39460" x="4532313" y="5784850"/>
          <p14:tracePt t="39467" x="4483100" y="5772150"/>
          <p14:tracePt t="39475" x="4359275" y="5765800"/>
          <p14:tracePt t="39483" x="4316413" y="5754688"/>
          <p14:tracePt t="39490" x="4229100" y="5754688"/>
          <p14:tracePt t="39497" x="4130675" y="5754688"/>
          <p14:tracePt t="39505" x="4008438" y="5754688"/>
          <p14:tracePt t="39512" x="3959225" y="5754688"/>
          <p14:tracePt t="39520" x="3871913" y="5754688"/>
          <p14:tracePt t="39527" x="3822700" y="5754688"/>
          <p14:tracePt t="39535" x="3786188" y="5754688"/>
          <p14:tracePt t="39542" x="3736975" y="5754688"/>
          <p14:tracePt t="39550" x="3675063" y="5754688"/>
          <p14:tracePt t="39557" x="3649663" y="5754688"/>
          <p14:tracePt t="39565" x="3606800" y="5754688"/>
          <p14:tracePt t="39572" x="3576638" y="5754688"/>
          <p14:tracePt t="39580" x="3551238" y="5754688"/>
          <p14:tracePt t="39587" x="3514725" y="5754688"/>
          <p14:tracePt t="39595" x="3452813" y="5754688"/>
          <p14:tracePt t="39602" x="3390900" y="5754688"/>
          <p14:tracePt t="39610" x="3367088" y="5754688"/>
          <p14:tracePt t="39617" x="3311525" y="5754688"/>
          <p14:tracePt t="39624" x="3273425" y="5754688"/>
          <p14:tracePt t="39633" x="3249613" y="5754688"/>
          <p14:tracePt t="39640" x="3200400" y="5754688"/>
          <p14:tracePt t="39647" x="3151188" y="5754688"/>
          <p14:tracePt t="39655" x="3132138" y="5748338"/>
          <p14:tracePt t="39662" x="3082925" y="5741988"/>
          <p14:tracePt t="39670" x="3014663" y="5722938"/>
          <p14:tracePt t="39677" x="2997200" y="5716588"/>
          <p14:tracePt t="39686" x="2947988" y="5710238"/>
          <p14:tracePt t="39692" x="2909888" y="5699125"/>
          <p14:tracePt t="39700" x="2879725" y="5699125"/>
          <p14:tracePt t="39707" x="2843213" y="5686425"/>
          <p14:tracePt t="39715" x="2787650" y="5673725"/>
          <p14:tracePt t="39722" x="2762250" y="5667375"/>
          <p14:tracePt t="39730" x="2749550" y="5667375"/>
          <p14:tracePt t="39737" x="2732088" y="5661025"/>
          <p14:tracePt t="39745" x="2719388" y="5661025"/>
          <p14:tracePt t="39753" x="2706688" y="5661025"/>
          <p14:tracePt t="39760" x="2700338" y="5661025"/>
          <p14:tracePt t="39767" x="2693988" y="5654675"/>
          <p14:tracePt t="39775" x="2687638" y="5654675"/>
          <p14:tracePt t="39783" x="2687638" y="5649913"/>
          <p14:tracePt t="39790" x="2682875" y="5649913"/>
          <p14:tracePt t="39827" x="2682875" y="5643563"/>
          <p14:tracePt t="39849" x="2682875" y="5637213"/>
          <p14:tracePt t="39856" x="2682875" y="5630863"/>
          <p14:tracePt t="39872" x="2682875" y="5624513"/>
          <p14:tracePt t="39880" x="2682875" y="5618163"/>
          <p14:tracePt t="39896" x="2676525" y="5611813"/>
          <p14:tracePt t="39911" x="2676525" y="5605463"/>
          <p14:tracePt t="39926" x="2670175" y="5599113"/>
          <p14:tracePt t="39935" x="2663825" y="5594350"/>
          <p14:tracePt t="40113" x="2693988" y="5594350"/>
          <p14:tracePt t="40120" x="2706688" y="5594350"/>
          <p14:tracePt t="40129" x="2732088" y="5594350"/>
          <p14:tracePt t="40137" x="2768600" y="5594350"/>
          <p14:tracePt t="40143" x="2781300" y="5594350"/>
          <p14:tracePt t="40151" x="2843213" y="5594350"/>
          <p14:tracePt t="40158" x="2892425" y="5594350"/>
          <p14:tracePt t="40167" x="2909888" y="5594350"/>
          <p14:tracePt t="40173" x="2965450" y="5605463"/>
          <p14:tracePt t="40181" x="3008313" y="5605463"/>
          <p14:tracePt t="40188" x="3033713" y="5605463"/>
          <p14:tracePt t="40196" x="3082925" y="5605463"/>
          <p14:tracePt t="40203" x="3132138" y="5605463"/>
          <p14:tracePt t="40211" x="3151188" y="5605463"/>
          <p14:tracePt t="40218" x="3175000" y="5605463"/>
          <p14:tracePt t="40225" x="3217863" y="5599113"/>
          <p14:tracePt t="40234" x="3236913" y="5599113"/>
          <p14:tracePt t="40240" x="3243263" y="5599113"/>
          <p14:tracePt t="40248" x="3249613" y="5599113"/>
          <p14:tracePt t="40789" x="3255963" y="5599113"/>
          <p14:tracePt t="40796" x="3268663" y="5594350"/>
          <p14:tracePt t="40803" x="3273425" y="5594350"/>
          <p14:tracePt t="40811" x="3292475" y="5594350"/>
          <p14:tracePt t="40816" x="3317875" y="5594350"/>
          <p14:tracePt t="40824" x="3341688" y="5588000"/>
          <p14:tracePt t="40831" x="3378200" y="5588000"/>
          <p14:tracePt t="40839" x="3403600" y="5575300"/>
          <p14:tracePt t="40847" x="3416300" y="5575300"/>
          <p14:tracePt t="40854" x="3446463" y="5568950"/>
          <p14:tracePt t="40862" x="3465513" y="5556250"/>
          <p14:tracePt t="40869" x="3478213" y="5556250"/>
          <p14:tracePt t="40877" x="3495675" y="5556250"/>
          <p14:tracePt t="40884" x="3521075" y="5549900"/>
          <p14:tracePt t="40892" x="3533775" y="5549900"/>
          <p14:tracePt t="40899" x="3557588" y="5549900"/>
          <p14:tracePt t="40907" x="3587750" y="5545138"/>
          <p14:tracePt t="40914" x="3625850" y="5545138"/>
          <p14:tracePt t="40922" x="3638550" y="5545138"/>
          <p14:tracePt t="40929" x="3662363" y="5545138"/>
          <p14:tracePt t="40937" x="3694113" y="5545138"/>
          <p14:tracePt t="40945" x="3698875" y="5545138"/>
          <p14:tracePt t="40963" x="3717925" y="5545138"/>
          <p14:tracePt t="40967" x="3724275" y="5545138"/>
          <p14:tracePt t="40975" x="3730625" y="5545138"/>
          <p14:tracePt t="40982" x="3743325" y="5545138"/>
          <p14:tracePt t="40990" x="3748088" y="5545138"/>
          <p14:tracePt t="41005" x="3754438" y="5545138"/>
          <p14:tracePt t="41012" x="3767138" y="5545138"/>
          <p14:tracePt t="41019" x="3779838" y="5545138"/>
          <p14:tracePt t="41028" x="3786188" y="5545138"/>
          <p14:tracePt t="41035" x="3792538" y="5545138"/>
          <p14:tracePt t="41042" x="3798888" y="5545138"/>
          <p14:tracePt t="41104" x="3803650" y="5545138"/>
          <p14:tracePt t="41110" x="3810000" y="5545138"/>
          <p14:tracePt t="41118" x="3822700" y="5545138"/>
          <p14:tracePt t="41126" x="3841750" y="5545138"/>
          <p14:tracePt t="41134" x="3871913" y="5545138"/>
          <p14:tracePt t="41141" x="3884613" y="5545138"/>
          <p14:tracePt t="41148" x="3908425" y="5545138"/>
          <p14:tracePt t="41156" x="3940175" y="5545138"/>
          <p14:tracePt t="41170" x="3959225" y="5545138"/>
          <p14:tracePt t="41180" x="3983038" y="5545138"/>
          <p14:tracePt t="41186" x="3989388" y="5545138"/>
          <p14:tracePt t="41193" x="4013200" y="5545138"/>
          <p14:tracePt t="41201" x="4032250" y="5545138"/>
          <p14:tracePt t="41208" x="4044950" y="5545138"/>
          <p14:tracePt t="41217" x="4068763" y="5545138"/>
          <p14:tracePt t="41223" x="4100513" y="5545138"/>
          <p14:tracePt t="41231" x="4137025" y="5545138"/>
          <p14:tracePt t="41238" x="4149725" y="5545138"/>
          <p14:tracePt t="41247" x="4186238" y="5545138"/>
          <p14:tracePt t="41253" x="4205288" y="5545138"/>
          <p14:tracePt t="41261" x="4217988" y="5545138"/>
          <p14:tracePt t="41268" x="4241800" y="5545138"/>
          <p14:tracePt t="41276" x="4254500" y="5545138"/>
          <p14:tracePt t="41283" x="4267200" y="5545138"/>
          <p14:tracePt t="41291" x="4297363" y="5545138"/>
          <p14:tracePt t="41298" x="4316413" y="5545138"/>
          <p14:tracePt t="41306" x="4322763" y="5545138"/>
          <p14:tracePt t="41313" x="4346575" y="5545138"/>
          <p14:tracePt t="41320" x="4359275" y="5545138"/>
          <p14:tracePt t="41330" x="4365625" y="5545138"/>
          <p14:tracePt t="41335" x="4371975" y="5545138"/>
          <p14:tracePt t="41343" x="4384675" y="5545138"/>
          <p14:tracePt t="41350" x="4402138" y="5545138"/>
          <p14:tracePt t="41358" x="4408488" y="5545138"/>
          <p14:tracePt t="41366" x="4421188" y="5545138"/>
          <p14:tracePt t="41372" x="4433888" y="5545138"/>
          <p14:tracePt t="41379" x="4445000" y="5545138"/>
          <p14:tracePt t="41387" x="4457700" y="5545138"/>
          <p14:tracePt t="41395" x="4476750" y="5545138"/>
          <p14:tracePt t="41402" x="4494213" y="5545138"/>
          <p14:tracePt t="41409" x="4525963" y="5545138"/>
          <p14:tracePt t="41417" x="4549775" y="5545138"/>
          <p14:tracePt t="41425" x="4562475" y="5545138"/>
          <p14:tracePt t="41432" x="4598988" y="5545138"/>
          <p14:tracePt t="41439" x="4618038" y="5545138"/>
          <p14:tracePt t="41447" x="4643438" y="5545138"/>
          <p14:tracePt t="41455" x="4660900" y="5545138"/>
          <p14:tracePt t="41462" x="4679950" y="5545138"/>
          <p14:tracePt t="41469" x="4705350" y="5545138"/>
          <p14:tracePt t="41478" x="4716463" y="5545138"/>
          <p14:tracePt t="41484" x="4741863" y="5545138"/>
          <p14:tracePt t="41492" x="4759325" y="5545138"/>
          <p14:tracePt t="41499" x="4778375" y="5545138"/>
          <p14:tracePt t="41507" x="4803775" y="5545138"/>
          <p14:tracePt t="41514" x="4833938" y="5545138"/>
          <p14:tracePt t="41522" x="4846638" y="5545138"/>
          <p14:tracePt t="41530" x="4859338" y="5545138"/>
          <p14:tracePt t="41537" x="4870450" y="5545138"/>
          <p14:tracePt t="41545" x="4876800" y="5545138"/>
          <p14:tracePt t="41560" x="4883150" y="5545138"/>
          <p14:tracePt t="41567" x="4889500" y="5545138"/>
          <p14:tracePt t="41575" x="4895850" y="5545138"/>
          <p14:tracePt t="41582" x="4902200" y="5545138"/>
          <p14:tracePt t="41589" x="4908550" y="5545138"/>
          <p14:tracePt t="41597" x="4914900" y="5545138"/>
          <p14:tracePt t="41604" x="4926013" y="5545138"/>
          <p14:tracePt t="41612" x="4951413" y="5545138"/>
          <p14:tracePt t="41620" x="4970463" y="5545138"/>
          <p14:tracePt t="41628" x="5013325" y="5545138"/>
          <p14:tracePt t="41634" x="5068888" y="5545138"/>
          <p14:tracePt t="41642" x="5086350" y="5532438"/>
          <p14:tracePt t="41650" x="5124450" y="5532438"/>
          <p14:tracePt t="41657" x="5141913" y="5532438"/>
          <p14:tracePt t="41665" x="5148263" y="5532438"/>
          <p14:tracePt t="41672" x="5160963" y="5532438"/>
          <p14:tracePt t="41680" x="5173663" y="5532438"/>
          <p14:tracePt t="41718" x="5180013" y="5532438"/>
          <p14:tracePt t="41726" x="5184775" y="5532438"/>
          <p14:tracePt t="41733" x="5203825" y="5532438"/>
          <p14:tracePt t="41741" x="5210175" y="5532438"/>
          <p14:tracePt t="41749" x="5229225" y="5532438"/>
          <p14:tracePt t="41755" x="5240338" y="5532438"/>
          <p14:tracePt t="41763" x="5246688" y="5532438"/>
          <p14:tracePt t="41770" x="5253038" y="5532438"/>
          <p14:tracePt t="42056" x="5265738" y="5532438"/>
          <p14:tracePt t="42063" x="5295900" y="5532438"/>
          <p14:tracePt t="42071" x="5314950" y="5532438"/>
          <p14:tracePt t="42078" x="5327650" y="5532438"/>
          <p14:tracePt t="42086" x="5345113" y="5532438"/>
          <p14:tracePt t="42093" x="5376863" y="5532438"/>
          <p14:tracePt t="42102" x="5389563" y="5532438"/>
          <p14:tracePt t="42108" x="5419725" y="5532438"/>
          <p14:tracePt t="42116" x="5462588" y="5526088"/>
          <p14:tracePt t="42123" x="5487988" y="5526088"/>
          <p14:tracePt t="42132" x="5556250" y="5526088"/>
          <p14:tracePt t="42138" x="5629275" y="5526088"/>
          <p14:tracePt t="42146" x="5672138" y="5519738"/>
          <p14:tracePt t="42154" x="5710238" y="5519738"/>
          <p14:tracePt t="42161" x="5759450" y="5507038"/>
          <p14:tracePt t="42169" x="5770563" y="5507038"/>
          <p14:tracePt t="42175" x="5795963" y="5507038"/>
          <p14:tracePt t="42185" x="5815013" y="5507038"/>
          <p14:tracePt t="42191" x="5826125" y="5507038"/>
          <p14:tracePt t="42198" x="5832475" y="5507038"/>
          <p14:tracePt t="42213" x="5838825" y="5507038"/>
          <p14:tracePt t="42221" x="5845175" y="5507038"/>
          <p14:tracePt t="42341" x="5851525" y="5507038"/>
          <p14:tracePt t="42565" x="5857875" y="5507038"/>
          <p14:tracePt t="42572" x="5864225" y="5507038"/>
          <p14:tracePt t="42594" x="5870575" y="5507038"/>
          <p14:tracePt t="42609" x="5875338" y="5507038"/>
          <p14:tracePt t="42617" x="5881688" y="5507038"/>
          <p14:tracePt t="42624" x="5888038" y="5507038"/>
          <p14:tracePt t="42632" x="5907088" y="5507038"/>
          <p14:tracePt t="42640" x="5913438" y="5507038"/>
          <p14:tracePt t="42647" x="5943600" y="5500688"/>
          <p14:tracePt t="42655" x="5975350" y="5494338"/>
          <p14:tracePt t="42662" x="5986463" y="5494338"/>
          <p14:tracePt t="42670" x="6024563" y="5494338"/>
          <p14:tracePt t="42677" x="6073775" y="5494338"/>
          <p14:tracePt t="42685" x="6086475" y="5494338"/>
          <p14:tracePt t="42692" x="6110288" y="5494338"/>
          <p14:tracePt t="42700" x="6140450" y="5494338"/>
          <p14:tracePt t="42707" x="6153150" y="5494338"/>
          <p14:tracePt t="42715" x="6159500" y="5494338"/>
          <p14:tracePt t="42722" x="6184900" y="5494338"/>
          <p14:tracePt t="42729" x="6191250" y="5494338"/>
          <p14:tracePt t="42737" x="6202363" y="5494338"/>
          <p14:tracePt t="42744" x="6215063" y="5494338"/>
          <p14:tracePt t="42752" x="6227763" y="5494338"/>
          <p14:tracePt t="42759" x="6240463" y="5494338"/>
          <p14:tracePt t="42767" x="6264275" y="5494338"/>
          <p14:tracePt t="42774" x="6283325" y="5494338"/>
          <p14:tracePt t="42782" x="6289675" y="5494338"/>
          <p14:tracePt t="42797" x="6296025" y="5494338"/>
          <p14:tracePt t="42970" x="6307138" y="5494338"/>
          <p14:tracePt t="42977" x="6319838" y="5494338"/>
          <p14:tracePt t="42985" x="6326188" y="5494338"/>
          <p14:tracePt t="42992" x="6338888" y="5500688"/>
          <p14:tracePt t="42999" x="6345238" y="5500688"/>
          <p14:tracePt t="43008" x="6351588" y="5500688"/>
          <p14:tracePt t="43014" x="6351588" y="5507038"/>
          <p14:tracePt t="43021" x="6362700" y="5507038"/>
          <p14:tracePt t="43029" x="6375400" y="5507038"/>
          <p14:tracePt t="43036" x="6381750" y="5507038"/>
          <p14:tracePt t="43044" x="6394450" y="5507038"/>
          <p14:tracePt t="43051" x="6400800" y="5507038"/>
          <p14:tracePt t="43059" x="6405563" y="5507038"/>
          <p14:tracePt t="43074" x="6411913" y="5507038"/>
          <p14:tracePt t="43081" x="6418263" y="5507038"/>
          <p14:tracePt t="43089" x="6424613" y="5507038"/>
          <p14:tracePt t="43104" x="6430963" y="5507038"/>
          <p14:tracePt t="43112" x="6430963" y="5513388"/>
          <p14:tracePt t="43119" x="6437313" y="5513388"/>
          <p14:tracePt t="43187" x="6443663" y="5513388"/>
          <p14:tracePt t="43195" x="6450013" y="5513388"/>
          <p14:tracePt t="43203" x="6473825" y="5513388"/>
          <p14:tracePt t="43210" x="6486525" y="5513388"/>
          <p14:tracePt t="43218" x="6499225" y="5513388"/>
          <p14:tracePt t="43225" x="6516688" y="5513388"/>
          <p14:tracePt t="43233" x="6529388" y="5513388"/>
          <p14:tracePt t="43241" x="6565900" y="5513388"/>
          <p14:tracePt t="43248" x="6597650" y="5513388"/>
          <p14:tracePt t="43255" x="6616700" y="5513388"/>
          <p14:tracePt t="43263" x="6640513" y="5513388"/>
          <p14:tracePt t="43270" x="6672263" y="5513388"/>
          <p14:tracePt t="43277" x="6696075" y="5513388"/>
          <p14:tracePt t="43285" x="6708775" y="5513388"/>
          <p14:tracePt t="43293" x="6738938" y="5513388"/>
          <p14:tracePt t="43300" x="6757988" y="5513388"/>
          <p14:tracePt t="43308" x="6770688" y="5513388"/>
          <p14:tracePt t="43316" x="6781800" y="5513388"/>
          <p14:tracePt t="43324" x="6800850" y="5513388"/>
          <p14:tracePt t="43330" x="6807200" y="5513388"/>
          <p14:tracePt t="43759" x="6819900" y="5513388"/>
          <p14:tracePt t="43773" x="6843713" y="5513388"/>
          <p14:tracePt t="43781" x="6886575" y="5513388"/>
          <p14:tracePt t="43788" x="6892925" y="5513388"/>
          <p14:tracePt t="43796" x="6924675" y="5513388"/>
          <p14:tracePt t="43803" x="6948488" y="5513388"/>
          <p14:tracePt t="43811" x="6961188" y="5513388"/>
          <p14:tracePt t="43818" x="6997700" y="5513388"/>
          <p14:tracePt t="43825" x="7042150" y="5513388"/>
          <p14:tracePt t="43833" x="7091363" y="5513388"/>
          <p14:tracePt t="43840" x="7102475" y="5513388"/>
          <p14:tracePt t="43848" x="7146925" y="5513388"/>
          <p14:tracePt t="43855" x="7196138" y="5513388"/>
          <p14:tracePt t="43862" x="7219950" y="5513388"/>
          <p14:tracePt t="43870" x="7275513" y="5519738"/>
          <p14:tracePt t="43878" x="7324725" y="5519738"/>
          <p14:tracePt t="43885" x="7343775" y="5519738"/>
          <p14:tracePt t="43892" x="7392988" y="5519738"/>
          <p14:tracePt t="43900" x="7429500" y="5519738"/>
          <p14:tracePt t="43907" x="7442200" y="5526088"/>
          <p14:tracePt t="43915" x="7461250" y="5526088"/>
          <p14:tracePt t="43922" x="7467600" y="5526088"/>
          <p14:tracePt t="43930" x="7472363" y="5526088"/>
          <p14:tracePt t="44036" x="7478713" y="5526088"/>
          <p14:tracePt t="44043" x="7491413" y="5526088"/>
          <p14:tracePt t="44051" x="7497763" y="5526088"/>
          <p14:tracePt t="44066" x="7504113" y="5526088"/>
          <p14:tracePt t="44352" x="7516813" y="5526088"/>
          <p14:tracePt t="44359" x="7534275" y="5526088"/>
          <p14:tracePt t="44365" x="7546975" y="5532438"/>
          <p14:tracePt t="44373" x="7583488" y="5532438"/>
          <p14:tracePt t="44380" x="7615238" y="5538788"/>
          <p14:tracePt t="44388" x="7627938" y="5538788"/>
          <p14:tracePt t="44395" x="7658100" y="5545138"/>
          <p14:tracePt t="44402" x="7694613" y="5545138"/>
          <p14:tracePt t="44411" x="7713663" y="5545138"/>
          <p14:tracePt t="44417" x="7720013" y="5545138"/>
          <p14:tracePt t="44425" x="7726363" y="5545138"/>
          <p14:tracePt t="45911" x="7720013" y="5545138"/>
          <p14:tracePt t="45919" x="7713663" y="55451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16450D-BDD2-ED41-956C-36393319D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>
                <a:latin typeface="+mn-lt"/>
                <a:ea typeface="SimSun" panose="02010600030101010101" pitchFamily="2" charset="-122"/>
              </a:rPr>
              <a:t>基本 </a:t>
            </a:r>
            <a:r>
              <a:rPr kumimoji="1" lang="en-US" altLang="zh-CN" b="1">
                <a:latin typeface="+mn-lt"/>
                <a:ea typeface="SimSun" panose="02010600030101010101" pitchFamily="2" charset="-122"/>
              </a:rPr>
              <a:t>D</a:t>
            </a:r>
            <a:r>
              <a:rPr kumimoji="1" lang="zh-CN" altLang="en-US" b="1">
                <a:latin typeface="+mn-lt"/>
                <a:ea typeface="SimSun" panose="02010600030101010101" pitchFamily="2" charset="-122"/>
              </a:rPr>
              <a:t> 触发器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39C2E66-4CBE-D242-B7B7-7FB944B19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941068"/>
            <a:ext cx="7886700" cy="1386724"/>
          </a:xfrm>
        </p:spPr>
        <p:txBody>
          <a:bodyPr>
            <a:normAutofit/>
          </a:bodyPr>
          <a:lstStyle/>
          <a:p>
            <a:pPr marL="492125" indent="-492125" algn="just" defTabSz="95885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时序逻辑电路使用非阻塞式赋值</a:t>
            </a:r>
            <a:endParaRPr lang="en-US" altLang="zh-C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92125" indent="-492125" algn="just" defTabSz="95885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组合逻辑电路使用阻塞式赋值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DD250DA-A0DF-EA45-B22C-0035AA806D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00" y="1868864"/>
            <a:ext cx="8712200" cy="2743200"/>
          </a:xfrm>
          <a:prstGeom prst="rect">
            <a:avLst/>
          </a:prstGeom>
        </p:spPr>
      </p:pic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25A1F73-AC58-4FCA-9CEC-B666F2035E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01027"/>
      </p:ext>
    </p:extLst>
  </p:cSld>
  <p:clrMapOvr>
    <a:masterClrMapping/>
  </p:clrMapOvr>
  <p:transition advTm="22520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48" x="7799388" y="5545138"/>
          <p14:tracePt t="4651" x="7805738" y="5545138"/>
          <p14:tracePt t="4695" x="7812088" y="5545138"/>
          <p14:tracePt t="4739" x="7812088" y="5538788"/>
          <p14:tracePt t="4747" x="7805738" y="5526088"/>
          <p14:tracePt t="4755" x="7799388" y="5494338"/>
          <p14:tracePt t="4763" x="7793038" y="5483225"/>
          <p14:tracePt t="4769" x="7775575" y="5445125"/>
          <p14:tracePt t="4777" x="7762875" y="5402263"/>
          <p14:tracePt t="4785" x="7756525" y="5384800"/>
          <p14:tracePt t="4792" x="7720013" y="5340350"/>
          <p14:tracePt t="4800" x="7677150" y="5284788"/>
          <p14:tracePt t="4807" x="7632700" y="5218113"/>
          <p14:tracePt t="4815" x="7615238" y="5192713"/>
          <p14:tracePt t="4823" x="7523163" y="5168900"/>
          <p14:tracePt t="4831" x="7497763" y="5124450"/>
          <p14:tracePt t="4838" x="7485063" y="5118100"/>
          <p14:tracePt t="4846" x="7461250" y="5075238"/>
          <p14:tracePt t="4853" x="7435850" y="5045075"/>
          <p14:tracePt t="4861" x="7423150" y="5032375"/>
          <p14:tracePt t="4868" x="7392988" y="4983163"/>
          <p14:tracePt t="4875" x="7356475" y="4946650"/>
          <p14:tracePt t="4883" x="7324725" y="4914900"/>
          <p14:tracePt t="4890" x="7269163" y="4865688"/>
          <p14:tracePt t="4898" x="7213600" y="4816475"/>
          <p14:tracePt t="4906" x="7151688" y="4760913"/>
          <p14:tracePt t="4913" x="7121525" y="4737100"/>
          <p14:tracePt t="4921" x="7042150" y="4675188"/>
          <p14:tracePt t="4928" x="6986588" y="4632325"/>
          <p14:tracePt t="4936" x="6954838" y="4606925"/>
          <p14:tracePt t="4943" x="6875463" y="4545013"/>
          <p14:tracePt t="4951" x="6794500" y="4483100"/>
          <p14:tracePt t="4958" x="6757988" y="4465638"/>
          <p14:tracePt t="4966" x="6683375" y="4410075"/>
          <p14:tracePt t="4973" x="6634163" y="4378325"/>
          <p14:tracePt t="4980" x="6597650" y="4360863"/>
          <p14:tracePt t="4988" x="6554788" y="4335463"/>
          <p14:tracePt t="4996" x="6499225" y="4305300"/>
          <p14:tracePt t="5003" x="6430963" y="4279900"/>
          <p14:tracePt t="5010" x="6411913" y="4267200"/>
          <p14:tracePt t="5019" x="6351588" y="4249738"/>
          <p14:tracePt t="5025" x="6300788" y="4230688"/>
          <p14:tracePt t="5033" x="6257925" y="4224338"/>
          <p14:tracePt t="5040" x="6172200" y="4194175"/>
          <p14:tracePt t="5048" x="6067425" y="4175125"/>
          <p14:tracePt t="5056" x="6035675" y="4156075"/>
          <p14:tracePt t="5063" x="5949950" y="4144963"/>
          <p14:tracePt t="5071" x="5881688" y="4119563"/>
          <p14:tracePt t="5078" x="5857875" y="4119563"/>
          <p14:tracePt t="5086" x="5815013" y="4095750"/>
          <p14:tracePt t="5105" x="5746750" y="4070350"/>
          <p14:tracePt t="5108" x="5691188" y="4044950"/>
          <p14:tracePt t="5115" x="5648325" y="4021138"/>
          <p14:tracePt t="5123" x="5616575" y="3995738"/>
          <p14:tracePt t="5131" x="5586413" y="3978275"/>
          <p14:tracePt t="5138" x="5549900" y="3965575"/>
          <p14:tracePt t="5145" x="5494338" y="3929063"/>
          <p14:tracePt t="5153" x="5468938" y="3910013"/>
          <p14:tracePt t="5160" x="5419725" y="3884613"/>
          <p14:tracePt t="5169" x="5364163" y="3848100"/>
          <p14:tracePt t="5175" x="5345113" y="3835400"/>
          <p14:tracePt t="5183" x="5197475" y="3775075"/>
          <p14:tracePt t="5190" x="5118100" y="3724275"/>
          <p14:tracePt t="5198" x="5037138" y="3694113"/>
          <p14:tracePt t="5206" x="4951413" y="3644900"/>
          <p14:tracePt t="5213" x="4814888" y="3589338"/>
          <p14:tracePt t="5221" x="4784725" y="3576638"/>
          <p14:tracePt t="5228" x="4660900" y="3533775"/>
          <p14:tracePt t="5236" x="4519613" y="3471863"/>
          <p14:tracePt t="5243" x="4408488" y="3422650"/>
          <p14:tracePt t="5251" x="4352925" y="3398838"/>
          <p14:tracePt t="5258" x="4235450" y="3343275"/>
          <p14:tracePt t="5265" x="4087813" y="3287713"/>
          <p14:tracePt t="5273" x="4025900" y="3268663"/>
          <p14:tracePt t="5280" x="3878263" y="3225800"/>
          <p14:tracePt t="5288" x="3792538" y="3200400"/>
          <p14:tracePt t="5295" x="3748088" y="3187700"/>
          <p14:tracePt t="5303" x="3694113" y="3170238"/>
          <p14:tracePt t="5310" x="3619500" y="3138488"/>
          <p14:tracePt t="5319" x="3587750" y="3114675"/>
          <p14:tracePt t="5325" x="3508375" y="3089275"/>
          <p14:tracePt t="5333" x="3429000" y="3046413"/>
          <p14:tracePt t="5340" x="3390900" y="3040063"/>
          <p14:tracePt t="5348" x="3286125" y="3009900"/>
          <p14:tracePt t="5356" x="3224213" y="2990850"/>
          <p14:tracePt t="5363" x="3163888" y="2978150"/>
          <p14:tracePt t="5371" x="3132138" y="2973388"/>
          <p14:tracePt t="5378" x="3070225" y="2967038"/>
          <p14:tracePt t="5386" x="3014663" y="2954338"/>
          <p14:tracePt t="5393" x="2997200" y="2947988"/>
          <p14:tracePt t="5401" x="2941638" y="2941638"/>
          <p14:tracePt t="5408" x="2897188" y="2935288"/>
          <p14:tracePt t="5415" x="2892425" y="2935288"/>
          <p14:tracePt t="5423" x="2847975" y="2917825"/>
          <p14:tracePt t="5431" x="2798763" y="2917825"/>
          <p14:tracePt t="5438" x="2781300" y="2911475"/>
          <p14:tracePt t="5446" x="2743200" y="2911475"/>
          <p14:tracePt t="5453" x="2706688" y="2911475"/>
          <p14:tracePt t="5461" x="2693988" y="2911475"/>
          <p14:tracePt t="5469" x="2663825" y="2911475"/>
          <p14:tracePt t="5475" x="2638425" y="2911475"/>
          <p14:tracePt t="5483" x="2601913" y="2911475"/>
          <p14:tracePt t="5490" x="2595563" y="2911475"/>
          <p14:tracePt t="5498" x="2578100" y="2911475"/>
          <p14:tracePt t="5506" x="2559050" y="2922588"/>
          <p14:tracePt t="5513" x="2546350" y="2922588"/>
          <p14:tracePt t="5521" x="2533650" y="2928938"/>
          <p14:tracePt t="5528" x="2503488" y="2947988"/>
          <p14:tracePt t="5536" x="2497138" y="2954338"/>
          <p14:tracePt t="5543" x="2478088" y="2967038"/>
          <p14:tracePt t="5550" x="2454275" y="2973388"/>
          <p14:tracePt t="5558" x="2428875" y="2984500"/>
          <p14:tracePt t="5565" x="2398713" y="2997200"/>
          <p14:tracePt t="5573" x="2386013" y="3016250"/>
          <p14:tracePt t="5580" x="2366963" y="3016250"/>
          <p14:tracePt t="5588" x="2355850" y="3027363"/>
          <p14:tracePt t="5595" x="2324100" y="3033713"/>
          <p14:tracePt t="5603" x="2312988" y="3040063"/>
          <p14:tracePt t="5611" x="2306638" y="3040063"/>
          <p14:tracePt t="5619" x="2287588" y="3046413"/>
          <p14:tracePt t="5634" x="2274888" y="3046413"/>
          <p14:tracePt t="5640" x="2274888" y="3052763"/>
          <p14:tracePt t="5648" x="2262188" y="3052763"/>
          <p14:tracePt t="5656" x="2251075" y="3052763"/>
          <p14:tracePt t="5663" x="2244725" y="3052763"/>
          <p14:tracePt t="5671" x="2232025" y="3052763"/>
          <p14:tracePt t="5693" x="2225675" y="3052763"/>
          <p14:tracePt t="5701" x="2219325" y="3052763"/>
          <p14:tracePt t="5708" x="2212975" y="3052763"/>
          <p14:tracePt t="5715" x="2206625" y="3052763"/>
          <p14:tracePt t="5723" x="2201863" y="3052763"/>
          <p14:tracePt t="5738" x="2195513" y="3052763"/>
          <p14:tracePt t="5776" x="2189163" y="3052763"/>
          <p14:tracePt t="5784" x="2176463" y="3052763"/>
          <p14:tracePt t="5791" x="2163763" y="3052763"/>
          <p14:tracePt t="5799" x="2157413" y="3052763"/>
          <p14:tracePt t="5807" x="2133600" y="3052763"/>
          <p14:tracePt t="5814" x="2108200" y="3046413"/>
          <p14:tracePt t="5821" x="2097088" y="3046413"/>
          <p14:tracePt t="5829" x="2071688" y="3040063"/>
          <p14:tracePt t="5838" x="2058988" y="3040063"/>
          <p14:tracePt t="5844" x="2052638" y="3040063"/>
          <p14:tracePt t="5852" x="2046288" y="3040063"/>
          <p14:tracePt t="5858" x="2041525" y="3040063"/>
          <p14:tracePt t="5949" x="2035175" y="3040063"/>
          <p14:tracePt t="6032" x="2028825" y="3033713"/>
          <p14:tracePt t="6099" x="2022475" y="3033713"/>
          <p14:tracePt t="6109" x="2016125" y="3033713"/>
          <p14:tracePt t="6121" x="2009775" y="3033713"/>
          <p14:tracePt t="6129" x="2003425" y="3033713"/>
          <p14:tracePt t="6137" x="1997075" y="3033713"/>
          <p14:tracePt t="6144" x="1992313" y="3040063"/>
          <p14:tracePt t="6151" x="1973263" y="3040063"/>
          <p14:tracePt t="6158" x="1966913" y="3040063"/>
          <p14:tracePt t="6166" x="1966913" y="3046413"/>
          <p14:tracePt t="6174" x="1960563" y="3046413"/>
          <p14:tracePt t="6181" x="1954213" y="3046413"/>
          <p14:tracePt t="6189" x="1947863" y="3046413"/>
          <p14:tracePt t="6196" x="1941513" y="3046413"/>
          <p14:tracePt t="6204" x="1936750" y="3052763"/>
          <p14:tracePt t="6211" x="1924050" y="3052763"/>
          <p14:tracePt t="6221" x="1917700" y="3052763"/>
          <p14:tracePt t="6226" x="1905000" y="3052763"/>
          <p14:tracePt t="6234" x="1881188" y="3052763"/>
          <p14:tracePt t="6241" x="1874838" y="3052763"/>
          <p14:tracePt t="6249" x="1849438" y="3059113"/>
          <p14:tracePt t="6257" x="1843088" y="3059113"/>
          <p14:tracePt t="6273" x="1836738" y="3059113"/>
          <p14:tracePt t="6346" x="1831975" y="3059113"/>
          <p14:tracePt t="6354" x="1825625" y="3059113"/>
          <p14:tracePt t="6361" x="1819275" y="3059113"/>
          <p14:tracePt t="6489" x="1836738" y="3059113"/>
          <p14:tracePt t="6497" x="1874838" y="3059113"/>
          <p14:tracePt t="6504" x="1898650" y="3052763"/>
          <p14:tracePt t="6511" x="1911350" y="3052763"/>
          <p14:tracePt t="6520" x="1936750" y="3052763"/>
          <p14:tracePt t="6526" x="1947863" y="3052763"/>
          <p14:tracePt t="6534" x="1954213" y="3052763"/>
          <p14:tracePt t="6541" x="1966913" y="3052763"/>
          <p14:tracePt t="6549" x="1992313" y="3052763"/>
          <p14:tracePt t="6564" x="2009775" y="3052763"/>
          <p14:tracePt t="6572" x="2041525" y="3052763"/>
          <p14:tracePt t="6579" x="2052638" y="3059113"/>
          <p14:tracePt t="6587" x="2090738" y="3065463"/>
          <p14:tracePt t="6594" x="2139950" y="3065463"/>
          <p14:tracePt t="6603" x="2157413" y="3065463"/>
          <p14:tracePt t="6609" x="2195513" y="3065463"/>
          <p14:tracePt t="6618" x="2257425" y="3065463"/>
          <p14:tracePt t="6624" x="2300288" y="3065463"/>
          <p14:tracePt t="6631" x="2324100" y="3065463"/>
          <p14:tracePt t="6639" x="2362200" y="3065463"/>
          <p14:tracePt t="6646" x="2392363" y="3065463"/>
          <p14:tracePt t="6654" x="2411413" y="3065463"/>
          <p14:tracePt t="6661" x="2422525" y="3065463"/>
          <p14:tracePt t="6670" x="2441575" y="3065463"/>
          <p14:tracePt t="6676" x="2454275" y="3065463"/>
          <p14:tracePt t="6684" x="2471738" y="3065463"/>
          <p14:tracePt t="6691" x="2484438" y="3065463"/>
          <p14:tracePt t="6699" x="2503488" y="3065463"/>
          <p14:tracePt t="6708" x="2516188" y="3065463"/>
          <p14:tracePt t="6714" x="2571750" y="3065463"/>
          <p14:tracePt t="6722" x="2582863" y="3065463"/>
          <p14:tracePt t="6729" x="2614613" y="3059113"/>
          <p14:tracePt t="6737" x="2632075" y="3052763"/>
          <p14:tracePt t="6744" x="2657475" y="3046413"/>
          <p14:tracePt t="6752" x="2657475" y="3040063"/>
          <p14:tracePt t="6759" x="2682875" y="3040063"/>
          <p14:tracePt t="6766" x="2693988" y="3033713"/>
          <p14:tracePt t="6773" x="2706688" y="3027363"/>
          <p14:tracePt t="6782" x="2743200" y="3027363"/>
          <p14:tracePt t="6789" x="2774950" y="3027363"/>
          <p14:tracePt t="6796" x="2792413" y="3022600"/>
          <p14:tracePt t="6804" x="2824163" y="3009900"/>
          <p14:tracePt t="6811" x="2843213" y="3003550"/>
          <p14:tracePt t="6820" x="2854325" y="2997200"/>
          <p14:tracePt t="6826" x="2879725" y="2984500"/>
          <p14:tracePt t="6834" x="2892425" y="2973388"/>
          <p14:tracePt t="6841" x="2903538" y="2967038"/>
          <p14:tracePt t="6849" x="2916238" y="2954338"/>
          <p14:tracePt t="6857" x="2922588" y="2947988"/>
          <p14:tracePt t="6864" x="2928938" y="2928938"/>
          <p14:tracePt t="6872" x="2935288" y="2917825"/>
          <p14:tracePt t="6879" x="2941638" y="2898775"/>
          <p14:tracePt t="6887" x="2941638" y="2867025"/>
          <p14:tracePt t="6894" x="2941638" y="2855913"/>
          <p14:tracePt t="6903" x="2941638" y="2817813"/>
          <p14:tracePt t="6909" x="2941638" y="2781300"/>
          <p14:tracePt t="6916" x="2941638" y="2762250"/>
          <p14:tracePt t="6924" x="2941638" y="2725738"/>
          <p14:tracePt t="6932" x="2941638" y="2689225"/>
          <p14:tracePt t="6939" x="2941638" y="2670175"/>
          <p14:tracePt t="6946" x="2941638" y="2620963"/>
          <p14:tracePt t="6954" x="2941638" y="2584450"/>
          <p14:tracePt t="6961" x="2941638" y="2565400"/>
          <p14:tracePt t="6970" x="2935288" y="2516188"/>
          <p14:tracePt t="6976" x="2922588" y="2486025"/>
          <p14:tracePt t="6984" x="2903538" y="2441575"/>
          <p14:tracePt t="6991" x="2897188" y="2430463"/>
          <p14:tracePt t="6999" x="2892425" y="2398713"/>
          <p14:tracePt t="7008" x="2886075" y="2374900"/>
          <p14:tracePt t="7014" x="2879725" y="2349500"/>
          <p14:tracePt t="7023" x="2873375" y="2312988"/>
          <p14:tracePt t="7028" x="2860675" y="2276475"/>
          <p14:tracePt t="7036" x="2854325" y="2263775"/>
          <p14:tracePt t="7043" x="2843213" y="2232025"/>
          <p14:tracePt t="7051" x="2836863" y="2214563"/>
          <p14:tracePt t="7058" x="2824163" y="2189163"/>
          <p14:tracePt t="7066" x="2798763" y="2170113"/>
          <p14:tracePt t="7073" x="2787650" y="2159000"/>
          <p14:tracePt t="7080" x="2774950" y="2146300"/>
          <p14:tracePt t="7108" x="2719388" y="2090738"/>
          <p14:tracePt t="7111" x="2713038" y="2084388"/>
          <p14:tracePt t="7119" x="2693988" y="2071688"/>
          <p14:tracePt t="7125" x="2676525" y="2047875"/>
          <p14:tracePt t="7133" x="2657475" y="2028825"/>
          <p14:tracePt t="7141" x="2638425" y="2016125"/>
          <p14:tracePt t="7149" x="2632075" y="2016125"/>
          <p14:tracePt t="7156" x="2620963" y="2005013"/>
          <p14:tracePt t="7163" x="2589213" y="1979613"/>
          <p14:tracePt t="7171" x="2552700" y="1973263"/>
          <p14:tracePt t="7178" x="2540000" y="1966913"/>
          <p14:tracePt t="7186" x="2509838" y="1949450"/>
          <p14:tracePt t="7193" x="2478088" y="1943100"/>
          <p14:tracePt t="7201" x="2466975" y="1943100"/>
          <p14:tracePt t="7208" x="2441575" y="1930400"/>
          <p14:tracePt t="7216" x="2362200" y="1917700"/>
          <p14:tracePt t="7223" x="2343150" y="1917700"/>
          <p14:tracePt t="7231" x="2330450" y="1917700"/>
          <p14:tracePt t="7239" x="2312988" y="1917700"/>
          <p14:tracePt t="7246" x="2274888" y="1917700"/>
          <p14:tracePt t="7253" x="2262188" y="1917700"/>
          <p14:tracePt t="7261" x="2225675" y="1917700"/>
          <p14:tracePt t="7269" x="2201863" y="1917700"/>
          <p14:tracePt t="7275" x="2170113" y="1917700"/>
          <p14:tracePt t="7283" x="2146300" y="1917700"/>
          <p14:tracePt t="7291" x="2114550" y="1930400"/>
          <p14:tracePt t="7298" x="2097088" y="1936750"/>
          <p14:tracePt t="7306" x="2065338" y="1949450"/>
          <p14:tracePt t="7313" x="2035175" y="1955800"/>
          <p14:tracePt t="7321" x="2022475" y="1960563"/>
          <p14:tracePt t="7328" x="2003425" y="1973263"/>
          <p14:tracePt t="7336" x="1992313" y="1992313"/>
          <p14:tracePt t="7343" x="1966913" y="1998663"/>
          <p14:tracePt t="7351" x="1960563" y="2009775"/>
          <p14:tracePt t="7358" x="1941513" y="2022475"/>
          <p14:tracePt t="7365" x="1930400" y="2035175"/>
          <p14:tracePt t="7373" x="1917700" y="2047875"/>
          <p14:tracePt t="7381" x="1892300" y="2060575"/>
          <p14:tracePt t="7388" x="1874838" y="2084388"/>
          <p14:tracePt t="7396" x="1868488" y="2090738"/>
          <p14:tracePt t="7403" x="1855788" y="2103438"/>
          <p14:tracePt t="7411" x="1843088" y="2120900"/>
          <p14:tracePt t="7419" x="1836738" y="2127250"/>
          <p14:tracePt t="7425" x="1831975" y="2146300"/>
          <p14:tracePt t="7433" x="1825625" y="2159000"/>
          <p14:tracePt t="7441" x="1825625" y="2165350"/>
          <p14:tracePt t="7448" x="1825625" y="2176463"/>
          <p14:tracePt t="7456" x="1825625" y="2182813"/>
          <p14:tracePt t="7463" x="1825625" y="2208213"/>
          <p14:tracePt t="7471" x="1825625" y="2220913"/>
          <p14:tracePt t="7478" x="1825625" y="2238375"/>
          <p14:tracePt t="7486" x="1825625" y="2276475"/>
          <p14:tracePt t="7493" x="1825625" y="2287588"/>
          <p14:tracePt t="7502" x="1825625" y="2325688"/>
          <p14:tracePt t="7508" x="1819275" y="2349500"/>
          <p14:tracePt t="7515" x="1819275" y="2362200"/>
          <p14:tracePt t="7523" x="1812925" y="2392363"/>
          <p14:tracePt t="7530" x="1812925" y="2417763"/>
          <p14:tracePt t="7538" x="1812925" y="2424113"/>
          <p14:tracePt t="7546" x="1812925" y="2466975"/>
          <p14:tracePt t="7554" x="1819275" y="2497138"/>
          <p14:tracePt t="7561" x="1819275" y="2503488"/>
          <p14:tracePt t="7568" x="1825625" y="2522538"/>
          <p14:tracePt t="7575" x="1831975" y="2535238"/>
          <p14:tracePt t="7583" x="1831975" y="2552700"/>
          <p14:tracePt t="7590" x="1836738" y="2559050"/>
          <p14:tracePt t="7598" x="1836738" y="2565400"/>
          <p14:tracePt t="7606" x="1843088" y="2584450"/>
          <p14:tracePt t="7621" x="1849438" y="2590800"/>
          <p14:tracePt t="7628" x="1862138" y="2608263"/>
          <p14:tracePt t="7636" x="1868488" y="2614613"/>
          <p14:tracePt t="7643" x="1874838" y="2627313"/>
          <p14:tracePt t="7651" x="1887538" y="2646363"/>
          <p14:tracePt t="7658" x="1892300" y="2652713"/>
          <p14:tracePt t="7665" x="1898650" y="2663825"/>
          <p14:tracePt t="7673" x="1905000" y="2676525"/>
          <p14:tracePt t="7681" x="1911350" y="2689225"/>
          <p14:tracePt t="7688" x="1924050" y="2701925"/>
          <p14:tracePt t="7696" x="1930400" y="2713038"/>
          <p14:tracePt t="7703" x="1941513" y="2738438"/>
          <p14:tracePt t="7711" x="1947863" y="2751138"/>
          <p14:tracePt t="7718" x="1954213" y="2762250"/>
          <p14:tracePt t="7725" x="1973263" y="2768600"/>
          <p14:tracePt t="7733" x="1979613" y="2774950"/>
          <p14:tracePt t="7742" x="1992313" y="2781300"/>
          <p14:tracePt t="7748" x="2003425" y="2787650"/>
          <p14:tracePt t="7756" x="2009775" y="2794000"/>
          <p14:tracePt t="7763" x="2016125" y="2794000"/>
          <p14:tracePt t="7771" x="2022475" y="2794000"/>
          <p14:tracePt t="8146" x="2028825" y="2794000"/>
          <p14:tracePt t="8612" x="2028825" y="2800350"/>
          <p14:tracePt t="8619" x="2022475" y="2800350"/>
          <p14:tracePt t="8657" x="2022475" y="2806700"/>
          <p14:tracePt t="8663" x="2035175" y="2824163"/>
          <p14:tracePt t="8670" x="2046288" y="2849563"/>
          <p14:tracePt t="8677" x="2052638" y="2862263"/>
          <p14:tracePt t="8684" x="2071688" y="2911475"/>
          <p14:tracePt t="8692" x="2078038" y="2935288"/>
          <p14:tracePt t="8700" x="2078038" y="2967038"/>
          <p14:tracePt t="8707" x="2097088" y="3022600"/>
          <p14:tracePt t="8715" x="2097088" y="3082925"/>
          <p14:tracePt t="8723" x="2101850" y="3127375"/>
          <p14:tracePt t="8730" x="2101850" y="3200400"/>
          <p14:tracePt t="8738" x="2101850" y="3262313"/>
          <p14:tracePt t="8745" x="2101850" y="3287713"/>
          <p14:tracePt t="8754" x="2101850" y="3336925"/>
          <p14:tracePt t="8760" x="2101850" y="3398838"/>
          <p14:tracePt t="8768" x="2108200" y="3416300"/>
          <p14:tracePt t="8775" x="2108200" y="3465513"/>
          <p14:tracePt t="8783" x="2114550" y="3514725"/>
          <p14:tracePt t="8790" x="2114550" y="3570288"/>
          <p14:tracePt t="8798" x="2114550" y="3589338"/>
          <p14:tracePt t="8805" x="2114550" y="3632200"/>
          <p14:tracePt t="8813" x="2127250" y="3687763"/>
          <p14:tracePt t="8821" x="2127250" y="3700463"/>
          <p14:tracePt t="8828" x="2127250" y="3756025"/>
          <p14:tracePt t="8836" x="2127250" y="3817938"/>
          <p14:tracePt t="8843" x="2127250" y="3835400"/>
          <p14:tracePt t="8851" x="2127250" y="3903663"/>
          <p14:tracePt t="8858" x="2127250" y="3952875"/>
          <p14:tracePt t="8865" x="2127250" y="3971925"/>
          <p14:tracePt t="8873" x="2127250" y="4021138"/>
          <p14:tracePt t="8880" x="2133600" y="4070350"/>
          <p14:tracePt t="8888" x="2133600" y="4095750"/>
          <p14:tracePt t="8895" x="2146300" y="4132263"/>
          <p14:tracePt t="8903" x="2152650" y="4156075"/>
          <p14:tracePt t="8910" x="2152650" y="4181475"/>
          <p14:tracePt t="8918" x="2152650" y="4187825"/>
          <p14:tracePt t="8925" x="2152650" y="4200525"/>
          <p14:tracePt t="8933" x="2152650" y="4224338"/>
          <p14:tracePt t="8940" x="2152650" y="4230688"/>
          <p14:tracePt t="8948" x="2139950" y="4256088"/>
          <p14:tracePt t="8955" x="2133600" y="4279900"/>
          <p14:tracePt t="8963" x="2127250" y="4298950"/>
          <p14:tracePt t="8971" x="2114550" y="4335463"/>
          <p14:tracePt t="8978" x="2097088" y="4367213"/>
          <p14:tracePt t="8985" x="2090738" y="4391025"/>
          <p14:tracePt t="8993" x="2078038" y="4421188"/>
          <p14:tracePt t="9001" x="2058988" y="4452938"/>
          <p14:tracePt t="9008" x="2046288" y="4465638"/>
          <p14:tracePt t="9015" x="2035175" y="4489450"/>
          <p14:tracePt t="9023" x="2009775" y="4508500"/>
          <p14:tracePt t="9031" x="1992313" y="4532313"/>
          <p14:tracePt t="9038" x="1979613" y="4545013"/>
          <p14:tracePt t="9045" x="1954213" y="4576763"/>
          <p14:tracePt t="9053" x="1911350" y="4619625"/>
          <p14:tracePt t="9060" x="1892300" y="4643438"/>
          <p14:tracePt t="9068" x="1874838" y="4668838"/>
          <p14:tracePt t="9075" x="1843088" y="4718050"/>
          <p14:tracePt t="9083" x="1831975" y="4737100"/>
          <p14:tracePt t="9090" x="1819275" y="4754563"/>
          <p14:tracePt t="9103" x="1806575" y="4779963"/>
          <p14:tracePt t="9113" x="1800225" y="4779963"/>
          <p14:tracePt t="9166" x="1793875" y="4779963"/>
          <p14:tracePt t="9174" x="1776413" y="4779963"/>
          <p14:tracePt t="9182" x="1770063" y="4773613"/>
          <p14:tracePt t="9189" x="1751013" y="4760913"/>
          <p14:tracePt t="9196" x="1727200" y="4741863"/>
          <p14:tracePt t="9204" x="1708150" y="4737100"/>
          <p14:tracePt t="9211" x="1689100" y="4724400"/>
          <p14:tracePt t="9219" x="1671638" y="4724400"/>
          <p14:tracePt t="9225" x="1665288" y="4718050"/>
          <p14:tracePt t="9233" x="1652588" y="4711700"/>
          <p14:tracePt t="9240" x="1639888" y="4711700"/>
          <p14:tracePt t="9248" x="1627188" y="4705350"/>
          <p14:tracePt t="9256" x="1620838" y="4705350"/>
          <p14:tracePt t="9263" x="1616075" y="4705350"/>
          <p14:tracePt t="9332" x="1616075" y="4699000"/>
          <p14:tracePt t="9354" x="1609725" y="4687888"/>
          <p14:tracePt t="9361" x="1603375" y="4681538"/>
          <p14:tracePt t="9369" x="1597025" y="4668838"/>
          <p14:tracePt t="9376" x="1590675" y="4668838"/>
          <p14:tracePt t="9386" x="1584325" y="4656138"/>
          <p14:tracePt t="9391" x="1584325" y="4649788"/>
          <p14:tracePt t="9399" x="1584325" y="4643438"/>
          <p14:tracePt t="9406" x="1577975" y="4643438"/>
          <p14:tracePt t="9436" x="1577975" y="4637088"/>
          <p14:tracePt t="9504" x="1577975" y="4632325"/>
          <p14:tracePt t="9511" x="1577975" y="4625975"/>
          <p14:tracePt t="9535" x="1577975" y="4619625"/>
          <p14:tracePt t="9541" x="1577975" y="4613275"/>
          <p14:tracePt t="9549" x="1584325" y="4613275"/>
          <p14:tracePt t="9556" x="1590675" y="4606925"/>
          <p14:tracePt t="9579" x="1590675" y="4600575"/>
          <p14:tracePt t="9594" x="1590675" y="4594225"/>
          <p14:tracePt t="9603" x="1590675" y="4587875"/>
          <p14:tracePt t="9684" x="1597025" y="4587875"/>
          <p14:tracePt t="9692" x="1616075" y="4587875"/>
          <p14:tracePt t="9699" x="1639888" y="4587875"/>
          <p14:tracePt t="9706" x="1652588" y="4587875"/>
          <p14:tracePt t="9714" x="1671638" y="4587875"/>
          <p14:tracePt t="9722" x="1689100" y="4587875"/>
          <p14:tracePt t="9729" x="1701800" y="4587875"/>
          <p14:tracePt t="9737" x="1731963" y="4587875"/>
          <p14:tracePt t="9744" x="1757363" y="4587875"/>
          <p14:tracePt t="9753" x="1770063" y="4587875"/>
          <p14:tracePt t="9759" x="1800225" y="4587875"/>
          <p14:tracePt t="9766" x="1819275" y="4587875"/>
          <p14:tracePt t="9774" x="1836738" y="4587875"/>
          <p14:tracePt t="9781" x="1855788" y="4587875"/>
          <p14:tracePt t="9789" x="1887538" y="4587875"/>
          <p14:tracePt t="9796" x="1898650" y="4587875"/>
          <p14:tracePt t="9805" x="1941513" y="4587875"/>
          <p14:tracePt t="9811" x="1973263" y="4587875"/>
          <p14:tracePt t="9820" x="1997075" y="4587875"/>
          <p14:tracePt t="9826" x="2022475" y="4587875"/>
          <p14:tracePt t="9836" x="2041525" y="4587875"/>
          <p14:tracePt t="9841" x="2065338" y="4587875"/>
          <p14:tracePt t="9849" x="2078038" y="4587875"/>
          <p14:tracePt t="9856" x="2108200" y="4587875"/>
          <p14:tracePt t="9863" x="2146300" y="4587875"/>
          <p14:tracePt t="9871" x="2170113" y="4594225"/>
          <p14:tracePt t="9878" x="2206625" y="4594225"/>
          <p14:tracePt t="9887" x="2251075" y="4594225"/>
          <p14:tracePt t="9893" x="2268538" y="4600575"/>
          <p14:tracePt t="9902" x="2293938" y="4600575"/>
          <p14:tracePt t="9908" x="2330450" y="4600575"/>
          <p14:tracePt t="9916" x="2362200" y="4600575"/>
          <p14:tracePt t="9923" x="2379663" y="4606925"/>
          <p14:tracePt t="9932" x="2411413" y="4606925"/>
          <p14:tracePt t="9938" x="2428875" y="4606925"/>
          <p14:tracePt t="9946" x="2447925" y="4606925"/>
          <p14:tracePt t="9953" x="2466975" y="4619625"/>
          <p14:tracePt t="9961" x="2497138" y="4619625"/>
          <p14:tracePt t="9969" x="2509838" y="4619625"/>
          <p14:tracePt t="9975" x="2533650" y="4619625"/>
          <p14:tracePt t="9983" x="2565400" y="4619625"/>
          <p14:tracePt t="9991" x="2582863" y="4619625"/>
          <p14:tracePt t="9998" x="2608263" y="4619625"/>
          <p14:tracePt t="10006" x="2644775" y="4619625"/>
          <p14:tracePt t="10013" x="2670175" y="4619625"/>
          <p14:tracePt t="10021" x="2713038" y="4619625"/>
          <p14:tracePt t="10028" x="2743200" y="4619625"/>
          <p14:tracePt t="10036" x="2762250" y="4619625"/>
          <p14:tracePt t="10043" x="2768600" y="4619625"/>
          <p14:tracePt t="10052" x="2787650" y="4619625"/>
          <p14:tracePt t="10058" x="2805113" y="4619625"/>
          <p14:tracePt t="10066" x="2817813" y="4619625"/>
          <p14:tracePt t="10073" x="2836863" y="4619625"/>
          <p14:tracePt t="10081" x="2854325" y="4619625"/>
          <p14:tracePt t="10107" x="2916238" y="4619625"/>
          <p14:tracePt t="10110" x="2922588" y="4619625"/>
          <p14:tracePt t="10119" x="2952750" y="4619625"/>
          <p14:tracePt t="10125" x="2978150" y="4619625"/>
          <p14:tracePt t="10133" x="2990850" y="4619625"/>
          <p14:tracePt t="10140" x="3008313" y="4619625"/>
          <p14:tracePt t="10148" x="3033713" y="4619625"/>
          <p14:tracePt t="10156" x="3057525" y="4619625"/>
          <p14:tracePt t="10163" x="3070225" y="4619625"/>
          <p14:tracePt t="10171" x="3089275" y="4619625"/>
          <p14:tracePt t="10178" x="3125788" y="4619625"/>
          <p14:tracePt t="10186" x="3138488" y="4619625"/>
          <p14:tracePt t="10193" x="3175000" y="4619625"/>
          <p14:tracePt t="10201" x="3206750" y="4613275"/>
          <p14:tracePt t="10208" x="3224213" y="4613275"/>
          <p14:tracePt t="10215" x="3262313" y="4613275"/>
          <p14:tracePt t="10223" x="3292475" y="4606925"/>
          <p14:tracePt t="10231" x="3305175" y="4606925"/>
          <p14:tracePt t="10238" x="3322638" y="4600575"/>
          <p14:tracePt t="10246" x="3335338" y="4594225"/>
          <p14:tracePt t="10254" x="3341688" y="4594225"/>
          <p14:tracePt t="10261" x="3354388" y="4587875"/>
          <p14:tracePt t="10268" x="3367088" y="4576763"/>
          <p14:tracePt t="10275" x="3378200" y="4564063"/>
          <p14:tracePt t="10283" x="3378200" y="4557713"/>
          <p14:tracePt t="10290" x="3390900" y="4545013"/>
          <p14:tracePt t="10298" x="3390900" y="4532313"/>
          <p14:tracePt t="10306" x="3397250" y="4521200"/>
          <p14:tracePt t="10313" x="3403600" y="4508500"/>
          <p14:tracePt t="10321" x="3403600" y="4483100"/>
          <p14:tracePt t="10328" x="3403600" y="4476750"/>
          <p14:tracePt t="10336" x="3409950" y="4452938"/>
          <p14:tracePt t="10343" x="3409950" y="4433888"/>
          <p14:tracePt t="10351" x="3409950" y="4410075"/>
          <p14:tracePt t="10358" x="3416300" y="4391025"/>
          <p14:tracePt t="10366" x="3416300" y="4371975"/>
          <p14:tracePt t="10373" x="3416300" y="4354513"/>
          <p14:tracePt t="10380" x="3416300" y="4329113"/>
          <p14:tracePt t="10388" x="3416300" y="4311650"/>
          <p14:tracePt t="10396" x="3416300" y="4298950"/>
          <p14:tracePt t="10403" x="3416300" y="4292600"/>
          <p14:tracePt t="10411" x="3416300" y="4286250"/>
          <p14:tracePt t="10418" x="3409950" y="4273550"/>
          <p14:tracePt t="10425" x="3409950" y="4267200"/>
          <p14:tracePt t="10432" x="3390900" y="4249738"/>
          <p14:tracePt t="10439" x="3384550" y="4237038"/>
          <p14:tracePt t="10447" x="3378200" y="4237038"/>
          <p14:tracePt t="10455" x="3367088" y="4224338"/>
          <p14:tracePt t="10463" x="3354388" y="4211638"/>
          <p14:tracePt t="10470" x="3348038" y="4205288"/>
          <p14:tracePt t="10477" x="3335338" y="4200525"/>
          <p14:tracePt t="10486" x="3317875" y="4194175"/>
          <p14:tracePt t="10493" x="3311525" y="4187825"/>
          <p14:tracePt t="10501" x="3292475" y="4181475"/>
          <p14:tracePt t="10508" x="3273425" y="4175125"/>
          <p14:tracePt t="10516" x="3243263" y="4156075"/>
          <p14:tracePt t="10523" x="3230563" y="4156075"/>
          <p14:tracePt t="10531" x="3206750" y="4156075"/>
          <p14:tracePt t="10538" x="3163888" y="4151313"/>
          <p14:tracePt t="10545" x="3151188" y="4151313"/>
          <p14:tracePt t="10553" x="3119438" y="4151313"/>
          <p14:tracePt t="10561" x="3089275" y="4144963"/>
          <p14:tracePt t="10568" x="3076575" y="4138613"/>
          <p14:tracePt t="10575" x="3040063" y="4138613"/>
          <p14:tracePt t="10583" x="3008313" y="4132263"/>
          <p14:tracePt t="10590" x="2997200" y="4132263"/>
          <p14:tracePt t="10598" x="2971800" y="4113213"/>
          <p14:tracePt t="10605" x="2941638" y="4106863"/>
          <p14:tracePt t="10613" x="2928938" y="4100513"/>
          <p14:tracePt t="10621" x="2897188" y="4095750"/>
          <p14:tracePt t="10629" x="2873375" y="4089400"/>
          <p14:tracePt t="10636" x="2792413" y="4076700"/>
          <p14:tracePt t="10643" x="2774950" y="4070350"/>
          <p14:tracePt t="10651" x="2719388" y="4070350"/>
          <p14:tracePt t="10658" x="2657475" y="4070350"/>
          <p14:tracePt t="10665" x="2627313" y="4070350"/>
          <p14:tracePt t="10673" x="2582863" y="4070350"/>
          <p14:tracePt t="10681" x="2540000" y="4070350"/>
          <p14:tracePt t="10688" x="2516188" y="4070350"/>
          <p14:tracePt t="10695" x="2478088" y="4070350"/>
          <p14:tracePt t="10703" x="2441575" y="4070350"/>
          <p14:tracePt t="10712" x="2428875" y="4070350"/>
          <p14:tracePt t="10718" x="2392363" y="4070350"/>
          <p14:tracePt t="10725" x="2355850" y="4070350"/>
          <p14:tracePt t="10733" x="2336800" y="4070350"/>
          <p14:tracePt t="10740" x="2312988" y="4070350"/>
          <p14:tracePt t="10748" x="2287588" y="4070350"/>
          <p14:tracePt t="10756" x="2262188" y="4076700"/>
          <p14:tracePt t="10763" x="2257425" y="4076700"/>
          <p14:tracePt t="10771" x="2225675" y="4095750"/>
          <p14:tracePt t="10778" x="2206625" y="4095750"/>
          <p14:tracePt t="10786" x="2195513" y="4100513"/>
          <p14:tracePt t="10793" x="2170113" y="4106863"/>
          <p14:tracePt t="10802" x="2152650" y="4113213"/>
          <p14:tracePt t="10808" x="2146300" y="4113213"/>
          <p14:tracePt t="10816" x="2127250" y="4125913"/>
          <p14:tracePt t="10823" x="2108200" y="4132263"/>
          <p14:tracePt t="10830" x="2097088" y="4132263"/>
          <p14:tracePt t="10838" x="2078038" y="4144963"/>
          <p14:tracePt t="10845" x="2065338" y="4144963"/>
          <p14:tracePt t="10853" x="2052638" y="4144963"/>
          <p14:tracePt t="10860" x="2046288" y="4151313"/>
          <p14:tracePt t="10868" x="2041525" y="4151313"/>
          <p14:tracePt t="10875" x="2022475" y="4156075"/>
          <p14:tracePt t="11026" x="2016125" y="4156075"/>
          <p14:tracePt t="11035" x="1997075" y="4144963"/>
          <p14:tracePt t="11041" x="1985963" y="4144963"/>
          <p14:tracePt t="11049" x="1947863" y="4132263"/>
          <p14:tracePt t="11056" x="1892300" y="4113213"/>
          <p14:tracePt t="11063" x="1874838" y="4100513"/>
          <p14:tracePt t="11072" x="1825625" y="4083050"/>
          <p14:tracePt t="11079" x="1770063" y="4057650"/>
          <p14:tracePt t="11087" x="1744663" y="4051300"/>
          <p14:tracePt t="11103" x="1633538" y="3984625"/>
          <p14:tracePt t="11108" x="1603375" y="3971925"/>
          <p14:tracePt t="11115" x="1560513" y="3940175"/>
          <p14:tracePt t="11123" x="1516063" y="3935413"/>
          <p14:tracePt t="11131" x="1485900" y="3910013"/>
          <p14:tracePt t="11138" x="1473200" y="3910013"/>
          <p14:tracePt t="11146" x="1455738" y="3903663"/>
          <p14:tracePt t="11154" x="1449388" y="3897313"/>
          <p14:tracePt t="11161" x="1443038" y="3897313"/>
          <p14:tracePt t="11168" x="1430338" y="3897313"/>
          <p14:tracePt t="11183" x="1423988" y="3897313"/>
          <p14:tracePt t="11275" x="1423988" y="3903663"/>
          <p14:tracePt t="11281" x="1417638" y="3903663"/>
          <p14:tracePt t="11409" x="1417638" y="3910013"/>
          <p14:tracePt t="11431" x="1417638" y="3916363"/>
          <p14:tracePt t="11446" x="1417638" y="3922713"/>
          <p14:tracePt t="11462" x="1406525" y="3959225"/>
          <p14:tracePt t="11469" x="1387475" y="3984625"/>
          <p14:tracePt t="11476" x="1362075" y="4027488"/>
          <p14:tracePt t="11485" x="1350963" y="4051300"/>
          <p14:tracePt t="11491" x="1306513" y="4100513"/>
          <p14:tracePt t="11499" x="1257300" y="4156075"/>
          <p14:tracePt t="11506" x="1239838" y="4181475"/>
          <p14:tracePt t="11514" x="1214438" y="4200525"/>
          <p14:tracePt t="11524" x="1195388" y="4224338"/>
          <p14:tracePt t="11528" x="1190625" y="4237038"/>
          <p14:tracePt t="11536" x="1184275" y="4237038"/>
          <p14:tracePt t="11582" x="1177925" y="4237038"/>
          <p14:tracePt t="11589" x="1171575" y="4237038"/>
          <p14:tracePt t="11596" x="1165225" y="4230688"/>
          <p14:tracePt t="11641" x="1158875" y="4230688"/>
          <p14:tracePt t="11829" x="1165225" y="4230688"/>
          <p14:tracePt t="11837" x="1177925" y="4224338"/>
          <p14:tracePt t="11844" x="1208088" y="4224338"/>
          <p14:tracePt t="11852" x="1220788" y="4217988"/>
          <p14:tracePt t="11859" x="1257300" y="4211638"/>
          <p14:tracePt t="11866" x="1301750" y="4200525"/>
          <p14:tracePt t="11874" x="1362075" y="4194175"/>
          <p14:tracePt t="11881" x="1381125" y="4187825"/>
          <p14:tracePt t="11890" x="1430338" y="4187825"/>
          <p14:tracePt t="11896" x="1492250" y="4175125"/>
          <p14:tracePt t="11904" x="1504950" y="4175125"/>
          <p14:tracePt t="11911" x="1554163" y="4175125"/>
          <p14:tracePt t="11920" x="1603375" y="4175125"/>
          <p14:tracePt t="11926" x="1639888" y="4175125"/>
          <p14:tracePt t="11934" x="1695450" y="4181475"/>
          <p14:tracePt t="11941" x="1793875" y="4187825"/>
          <p14:tracePt t="11949" x="1831975" y="4200525"/>
          <p14:tracePt t="11957" x="1930400" y="4205288"/>
          <p14:tracePt t="11964" x="2052638" y="4217988"/>
          <p14:tracePt t="11971" x="2163763" y="4217988"/>
          <p14:tracePt t="11979" x="2219325" y="4224338"/>
          <p14:tracePt t="11987" x="2336800" y="4224338"/>
          <p14:tracePt t="11994" x="2435225" y="4237038"/>
          <p14:tracePt t="12001" x="2490788" y="4237038"/>
          <p14:tracePt t="12009" x="2595563" y="4237038"/>
          <p14:tracePt t="12016" x="2682875" y="4237038"/>
          <p14:tracePt t="12024" x="2725738" y="4237038"/>
          <p14:tracePt t="12031" x="2811463" y="4237038"/>
          <p14:tracePt t="12039" x="2897188" y="4237038"/>
          <p14:tracePt t="12046" x="2935288" y="4237038"/>
          <p14:tracePt t="12054" x="2984500" y="4237038"/>
          <p14:tracePt t="12061" x="3046413" y="4237038"/>
          <p14:tracePt t="12070" x="3063875" y="4237038"/>
          <p14:tracePt t="12076" x="3101975" y="4237038"/>
          <p14:tracePt t="12083" x="3151188" y="4237038"/>
          <p14:tracePt t="12109" x="3255963" y="4237038"/>
          <p14:tracePt t="12114" x="3298825" y="4237038"/>
          <p14:tracePt t="12122" x="3317875" y="4237038"/>
          <p14:tracePt t="12129" x="3341688" y="4237038"/>
          <p14:tracePt t="12137" x="3378200" y="4237038"/>
          <p14:tracePt t="12144" x="3390900" y="4237038"/>
          <p14:tracePt t="12151" x="3422650" y="4237038"/>
          <p14:tracePt t="12159" x="3459163" y="4243388"/>
          <p14:tracePt t="12166" x="3465513" y="4243388"/>
          <p14:tracePt t="12174" x="3489325" y="4243388"/>
          <p14:tracePt t="12181" x="3508375" y="4249738"/>
          <p14:tracePt t="12190" x="3521075" y="4256088"/>
          <p14:tracePt t="12196" x="3538538" y="4256088"/>
          <p14:tracePt t="12204" x="3551238" y="4260850"/>
          <p14:tracePt t="12211" x="3570288" y="4267200"/>
          <p14:tracePt t="12220" x="3582988" y="4267200"/>
          <p14:tracePt t="12226" x="3594100" y="4273550"/>
          <p14:tracePt t="12241" x="3600450" y="4273550"/>
          <p14:tracePt t="12249" x="3606800" y="4279900"/>
          <p14:tracePt t="13990" x="3613150" y="4279900"/>
          <p14:tracePt t="14049" x="3606800" y="4279900"/>
          <p14:tracePt t="14199" x="3600450" y="4279900"/>
          <p14:tracePt t="15346" x="3594100" y="4279900"/>
          <p14:tracePt t="15355" x="3576638" y="4279900"/>
          <p14:tracePt t="15360" x="3570288" y="4279900"/>
          <p14:tracePt t="15368" x="3551238" y="4286250"/>
          <p14:tracePt t="15375" x="3514725" y="4286250"/>
          <p14:tracePt t="15382" x="3489325" y="4286250"/>
          <p14:tracePt t="15390" x="3429000" y="4292600"/>
          <p14:tracePt t="15398" x="3367088" y="4292600"/>
          <p14:tracePt t="15406" x="3328988" y="4305300"/>
          <p14:tracePt t="15413" x="3262313" y="4311650"/>
          <p14:tracePt t="15421" x="3200400" y="4329113"/>
          <p14:tracePt t="15428" x="3157538" y="4341813"/>
          <p14:tracePt t="15435" x="3095625" y="4348163"/>
          <p14:tracePt t="15443" x="3021013" y="4360863"/>
          <p14:tracePt t="15451" x="2990850" y="4367213"/>
          <p14:tracePt t="15458" x="2928938" y="4367213"/>
          <p14:tracePt t="15466" x="2867025" y="4371975"/>
          <p14:tracePt t="15473" x="2836863" y="4378325"/>
          <p14:tracePt t="15481" x="2762250" y="4378325"/>
          <p14:tracePt t="15489" x="2713038" y="4378325"/>
          <p14:tracePt t="15495" x="2651125" y="4391025"/>
          <p14:tracePt t="15504" x="2627313" y="4391025"/>
          <p14:tracePt t="15510" x="2589213" y="4391025"/>
          <p14:tracePt t="15518" x="2540000" y="4391025"/>
          <p14:tracePt t="15526" x="2527300" y="4391025"/>
          <p14:tracePt t="15533" x="2503488" y="4391025"/>
          <p14:tracePt t="15541" x="2471738" y="4391025"/>
          <p14:tracePt t="15548" x="2460625" y="4391025"/>
          <p14:tracePt t="15556" x="2435225" y="4391025"/>
          <p14:tracePt t="15563" x="2417763" y="4391025"/>
          <p14:tracePt t="15571" x="2405063" y="4391025"/>
          <p14:tracePt t="15578" x="2392363" y="4391025"/>
          <p14:tracePt t="15586" x="2373313" y="4391025"/>
          <p14:tracePt t="15593" x="2362200" y="4391025"/>
          <p14:tracePt t="15601" x="2349500" y="4391025"/>
          <p14:tracePt t="15608" x="2330450" y="4391025"/>
          <p14:tracePt t="15615" x="2306638" y="4391025"/>
          <p14:tracePt t="15623" x="2300288" y="4391025"/>
          <p14:tracePt t="15630" x="2287588" y="4391025"/>
          <p14:tracePt t="15638" x="2281238" y="4391025"/>
          <p14:tracePt t="15646" x="2274888" y="4391025"/>
          <p14:tracePt t="15654" x="2262188" y="4391025"/>
          <p14:tracePt t="15660" x="2251075" y="4384675"/>
          <p14:tracePt t="15668" x="2244725" y="4384675"/>
          <p14:tracePt t="15676" x="2232025" y="4378325"/>
          <p14:tracePt t="15683" x="2212975" y="4378325"/>
          <p14:tracePt t="15691" x="2206625" y="4378325"/>
          <p14:tracePt t="15698" x="2182813" y="4378325"/>
          <p14:tracePt t="15706" x="2157413" y="4378325"/>
          <p14:tracePt t="15713" x="2146300" y="4378325"/>
          <p14:tracePt t="15720" x="2127250" y="4378325"/>
          <p14:tracePt t="15728" x="2101850" y="4378325"/>
          <p14:tracePt t="15737" x="2084388" y="4378325"/>
          <p14:tracePt t="15743" x="2078038" y="4378325"/>
          <p14:tracePt t="15751" x="2071688" y="4378325"/>
          <p14:tracePt t="15758" x="2058988" y="4371975"/>
          <p14:tracePt t="15766" x="2046288" y="4371975"/>
          <p14:tracePt t="15773" x="2041525" y="4371975"/>
          <p14:tracePt t="15781" x="2022475" y="4371975"/>
          <p14:tracePt t="15788" x="2009775" y="4367213"/>
          <p14:tracePt t="15796" x="1992313" y="4367213"/>
          <p14:tracePt t="15804" x="1960563" y="4367213"/>
          <p14:tracePt t="15810" x="1941513" y="4367213"/>
          <p14:tracePt t="15818" x="1936750" y="4367213"/>
          <p14:tracePt t="15825" x="1911350" y="4367213"/>
          <p14:tracePt t="15833" x="1898650" y="4367213"/>
          <p14:tracePt t="15841" x="1881188" y="4367213"/>
          <p14:tracePt t="15848" x="1874838" y="4367213"/>
          <p14:tracePt t="15856" x="1862138" y="4367213"/>
          <p14:tracePt t="15886" x="1855788" y="4367213"/>
          <p14:tracePt t="15893" x="1849438" y="4367213"/>
          <p14:tracePt t="15901" x="1831975" y="4360863"/>
          <p14:tracePt t="15908" x="1825625" y="4360863"/>
          <p14:tracePt t="15915" x="1819275" y="4354513"/>
          <p14:tracePt t="15923" x="1800225" y="4354513"/>
          <p14:tracePt t="15931" x="1793875" y="4354513"/>
          <p14:tracePt t="15938" x="1781175" y="4348163"/>
          <p14:tracePt t="15946" x="1757363" y="4348163"/>
          <p14:tracePt t="15953" x="1744663" y="4348163"/>
          <p14:tracePt t="15968" x="1738313" y="4348163"/>
          <p14:tracePt t="16029" x="1731963" y="4341813"/>
          <p14:tracePt t="16037" x="1727200" y="4341813"/>
          <p14:tracePt t="16044" x="1720850" y="4335463"/>
          <p14:tracePt t="16051" x="1701800" y="4322763"/>
          <p14:tracePt t="16059" x="1695450" y="4316413"/>
          <p14:tracePt t="16066" x="1682750" y="4311650"/>
          <p14:tracePt t="16073" x="1665288" y="4305300"/>
          <p14:tracePt t="16081" x="1658938" y="4305300"/>
          <p14:tracePt t="16089" x="1652588" y="4305300"/>
          <p14:tracePt t="19063" x="1646238" y="4286250"/>
          <p14:tracePt t="19064" x="1646238" y="4279900"/>
          <p14:tracePt t="19070" x="1633538" y="4260850"/>
          <p14:tracePt t="19072" x="1627188" y="4243388"/>
          <p14:tracePt t="19080" x="1620838" y="4237038"/>
          <p14:tracePt t="19108" x="1620838" y="4211638"/>
          <p14:tracePt t="19110" x="1620838" y="4200525"/>
          <p14:tracePt t="19118" x="1620838" y="4194175"/>
          <p14:tracePt t="19133" x="1616075" y="4181475"/>
          <p14:tracePt t="19140" x="1616075" y="4175125"/>
          <p14:tracePt t="19148" x="1616075" y="4162425"/>
          <p14:tracePt t="19155" x="1616075" y="4151313"/>
          <p14:tracePt t="19163" x="1616075" y="4144963"/>
          <p14:tracePt t="19171" x="1616075" y="4132263"/>
          <p14:tracePt t="19178" x="1616075" y="4125913"/>
          <p14:tracePt t="19185" x="1616075" y="4119563"/>
          <p14:tracePt t="19193" x="1609725" y="4106863"/>
          <p14:tracePt t="19201" x="1609725" y="4095750"/>
          <p14:tracePt t="19208" x="1609725" y="4089400"/>
          <p14:tracePt t="19215" x="1609725" y="4083050"/>
          <p14:tracePt t="19223" x="1609725" y="4070350"/>
          <p14:tracePt t="19230" x="1603375" y="4057650"/>
          <p14:tracePt t="19238" x="1603375" y="4051300"/>
          <p14:tracePt t="19245" x="1597025" y="4051300"/>
          <p14:tracePt t="19260" x="1597025" y="4044950"/>
          <p14:tracePt t="19268" x="1597025" y="4040188"/>
          <p14:tracePt t="19275" x="1590675" y="4033838"/>
          <p14:tracePt t="19291" x="1590675" y="4027488"/>
          <p14:tracePt t="19306" x="1590675" y="4021138"/>
          <p14:tracePt t="19313" x="1590675" y="4014788"/>
          <p14:tracePt t="19328" x="1584325" y="4008438"/>
          <p14:tracePt t="19335" x="1584325" y="4002088"/>
          <p14:tracePt t="19342" x="1577975" y="3990975"/>
          <p14:tracePt t="19351" x="1571625" y="3971925"/>
          <p14:tracePt t="19358" x="1571625" y="3965575"/>
          <p14:tracePt t="19365" x="1566863" y="3952875"/>
          <p14:tracePt t="19373" x="1560513" y="3940175"/>
          <p14:tracePt t="19381" x="1554163" y="3935413"/>
          <p14:tracePt t="19388" x="1547813" y="3922713"/>
          <p14:tracePt t="19396" x="1547813" y="3910013"/>
          <p14:tracePt t="19403" x="1541463" y="3903663"/>
          <p14:tracePt t="19411" x="1541463" y="3897313"/>
          <p14:tracePt t="19418" x="1535113" y="3890963"/>
          <p14:tracePt t="19425" x="1528763" y="3884613"/>
          <p14:tracePt t="19433" x="1522413" y="3873500"/>
          <p14:tracePt t="19440" x="1522413" y="3867150"/>
          <p14:tracePt t="19448" x="1522413" y="3854450"/>
          <p14:tracePt t="19455" x="1511300" y="3848100"/>
          <p14:tracePt t="19471" x="1504950" y="3841750"/>
          <p14:tracePt t="19478" x="1504950" y="3835400"/>
          <p14:tracePt t="19485" x="1504950" y="3830638"/>
          <p14:tracePt t="19493" x="1492250" y="3824288"/>
          <p14:tracePt t="19501" x="1492250" y="3817938"/>
          <p14:tracePt t="19508" x="1485900" y="3811588"/>
          <p14:tracePt t="19515" x="1485900" y="3805238"/>
          <p14:tracePt t="19523" x="1479550" y="3805238"/>
          <p14:tracePt t="19531" x="1473200" y="3792538"/>
          <p14:tracePt t="19538" x="1462088" y="3779838"/>
          <p14:tracePt t="19546" x="1455738" y="3768725"/>
          <p14:tracePt t="19553" x="1449388" y="3762375"/>
          <p14:tracePt t="19561" x="1436688" y="3749675"/>
          <p14:tracePt t="19568" x="1417638" y="3736975"/>
          <p14:tracePt t="19576" x="1417638" y="3730625"/>
          <p14:tracePt t="19583" x="1406525" y="3719513"/>
          <p14:tracePt t="19590" x="1393825" y="3713163"/>
          <p14:tracePt t="19599" x="1393825" y="3706813"/>
          <p14:tracePt t="19605" x="1387475" y="3706813"/>
          <p14:tracePt t="19613" x="1374775" y="3700463"/>
          <p14:tracePt t="19621" x="1374775" y="3694113"/>
          <p14:tracePt t="19628" x="1374775" y="3687763"/>
          <p14:tracePt t="19636" x="1368425" y="3681413"/>
          <p14:tracePt t="19658" x="1355725" y="3675063"/>
          <p14:tracePt t="19673" x="1355725" y="3670300"/>
          <p14:tracePt t="19681" x="1350963" y="3670300"/>
          <p14:tracePt t="19688" x="1344613" y="3663950"/>
          <p14:tracePt t="19696" x="1344613" y="3657600"/>
          <p14:tracePt t="19703" x="1338263" y="3657600"/>
          <p14:tracePt t="19718" x="1338263" y="3651250"/>
          <p14:tracePt t="19725" x="1331913" y="3638550"/>
          <p14:tracePt t="19733" x="1325563" y="3638550"/>
          <p14:tracePt t="19740" x="1325563" y="3632200"/>
          <p14:tracePt t="19748" x="1319213" y="3632200"/>
          <p14:tracePt t="19755" x="1319213" y="3625850"/>
          <p14:tracePt t="19763" x="1319213" y="3619500"/>
          <p14:tracePt t="19778" x="1319213" y="3614738"/>
          <p14:tracePt t="19786" x="1312863" y="3608388"/>
          <p14:tracePt t="19793" x="1306513" y="3608388"/>
          <p14:tracePt t="19854" x="1306513" y="3602038"/>
          <p14:tracePt t="19862" x="1301750" y="3602038"/>
          <p14:tracePt t="19877" x="1295400" y="3602038"/>
          <p14:tracePt t="19884" x="1295400" y="3595688"/>
          <p14:tracePt t="20221" x="1301750" y="3595688"/>
          <p14:tracePt t="20229" x="1306513" y="3602038"/>
          <p14:tracePt t="20244" x="1312863" y="3602038"/>
          <p14:tracePt t="20252" x="1312863" y="3608388"/>
          <p14:tracePt t="20267" x="1319213" y="3614738"/>
          <p14:tracePt t="20274" x="1325563" y="3614738"/>
          <p14:tracePt t="20289" x="1331913" y="3614738"/>
          <p14:tracePt t="20297" x="1338263" y="3614738"/>
          <p14:tracePt t="20311" x="1344613" y="3614738"/>
          <p14:tracePt t="20320" x="1350963" y="3614738"/>
          <p14:tracePt t="20334" x="1355725" y="3614738"/>
          <p14:tracePt t="20341" x="1362075" y="3614738"/>
          <p14:tracePt t="20350" x="1368425" y="3614738"/>
          <p14:tracePt t="20357" x="1381125" y="3614738"/>
          <p14:tracePt t="20364" x="1400175" y="3614738"/>
          <p14:tracePt t="20372" x="1406525" y="3614738"/>
          <p14:tracePt t="20379" x="1417638" y="3614738"/>
          <p14:tracePt t="20387" x="1430338" y="3614738"/>
          <p14:tracePt t="20394" x="1430338" y="3619500"/>
          <p14:tracePt t="20403" x="1436688" y="3619500"/>
          <p14:tracePt t="20477" x="1443038" y="3619500"/>
          <p14:tracePt t="20484" x="1449388" y="3619500"/>
          <p14:tracePt t="20491" x="1455738" y="3619500"/>
          <p14:tracePt t="20499" x="1462088" y="3619500"/>
          <p14:tracePt t="20507" x="1466850" y="3619500"/>
          <p14:tracePt t="20529" x="1473200" y="3619500"/>
          <p14:tracePt t="20537" x="1479550" y="3614738"/>
          <p14:tracePt t="20553" x="1485900" y="3614738"/>
          <p14:tracePt t="20559" x="1492250" y="3614738"/>
          <p14:tracePt t="20612" x="1498600" y="3614738"/>
          <p14:tracePt t="20642" x="1504950" y="3614738"/>
          <p14:tracePt t="20658" x="1511300" y="3614738"/>
          <p14:tracePt t="20664" x="1516063" y="3614738"/>
          <p14:tracePt t="20672" x="1522413" y="3614738"/>
          <p14:tracePt t="20678" x="1535113" y="3614738"/>
          <p14:tracePt t="20686" x="1541463" y="3614738"/>
          <p14:tracePt t="20701" x="1547813" y="3614738"/>
          <p14:tracePt t="20747" x="1554163" y="3614738"/>
          <p14:tracePt t="20897" x="1554163" y="3608388"/>
          <p14:tracePt t="20934" x="1554163" y="3602038"/>
          <p14:tracePt t="20957" x="1554163" y="3589338"/>
          <p14:tracePt t="20979" x="1554163" y="3582988"/>
          <p14:tracePt t="21002" x="1554163" y="3576638"/>
          <p14:tracePt t="21009" x="1547813" y="3570288"/>
          <p14:tracePt t="21017" x="1547813" y="3563938"/>
          <p14:tracePt t="21032" x="1547813" y="3559175"/>
          <p14:tracePt t="21047" x="1547813" y="3552825"/>
          <p14:tracePt t="21054" x="1547813" y="3546475"/>
          <p14:tracePt t="21062" x="1547813" y="3540125"/>
          <p14:tracePt t="21070" x="1541463" y="3533775"/>
          <p14:tracePt t="21076" x="1541463" y="3527425"/>
          <p14:tracePt t="21197" x="1541463" y="3521075"/>
          <p14:tracePt t="21204" x="1535113" y="3521075"/>
          <p14:tracePt t="21212" x="1535113" y="3514725"/>
          <p14:tracePt t="21220" x="1535113" y="3509963"/>
          <p14:tracePt t="21234" x="1535113" y="3503613"/>
          <p14:tracePt t="21257" x="1535113" y="3497263"/>
          <p14:tracePt t="21399" x="1535113" y="3490913"/>
          <p14:tracePt t="21413" x="1535113" y="3484563"/>
          <p14:tracePt t="21428" x="1535113" y="3478213"/>
          <p14:tracePt t="21459" x="1535113" y="3471863"/>
          <p14:tracePt t="21482" x="1535113" y="3465513"/>
          <p14:tracePt t="21632" x="1535113" y="3459163"/>
          <p14:tracePt t="21654" x="1528763" y="3459163"/>
          <p14:tracePt t="21939" x="1535113" y="3459163"/>
          <p14:tracePt t="21947" x="1547813" y="3459163"/>
          <p14:tracePt t="21954" x="1566863" y="3459163"/>
          <p14:tracePt t="21962" x="1571625" y="3459163"/>
          <p14:tracePt t="21969" x="1577975" y="3459163"/>
          <p14:tracePt t="21977" x="1590675" y="3459163"/>
          <p14:tracePt t="21984" x="1597025" y="3459163"/>
          <p14:tracePt t="21992" x="1609725" y="3459163"/>
          <p14:tracePt t="22052" x="1616075" y="3459163"/>
          <p14:tracePt t="22059" x="1620838" y="3459163"/>
          <p14:tracePt t="22067" x="1627188" y="3459163"/>
          <p14:tracePt t="27117" x="1597025" y="3514725"/>
          <p14:tracePt t="27120" x="1590675" y="3533775"/>
          <p14:tracePt t="27121" x="1584325" y="3546475"/>
          <p14:tracePt t="27122" x="1577975" y="3559175"/>
          <p14:tracePt t="27128" x="1566863" y="3602038"/>
          <p14:tracePt t="27135" x="1566863" y="3614738"/>
          <p14:tracePt t="27143" x="1560513" y="3625850"/>
          <p14:tracePt t="27150" x="1547813" y="3638550"/>
          <p14:tracePt t="27158" x="1547813" y="3651250"/>
          <p14:tracePt t="27166" x="1535113" y="3651250"/>
          <p14:tracePt t="27174" x="1522413" y="3663950"/>
          <p14:tracePt t="27181" x="1504950" y="3675063"/>
          <p14:tracePt t="27189" x="1498600" y="3675063"/>
          <p14:tracePt t="27196" x="1485900" y="3687763"/>
          <p14:tracePt t="27204" x="1473200" y="3694113"/>
          <p14:tracePt t="27212" x="1473200" y="3700463"/>
          <p14:tracePt t="27227" x="1455738" y="3706813"/>
          <p14:tracePt t="27228" x="1443038" y="3713163"/>
          <p14:tracePt t="27233" x="1436688" y="3719513"/>
          <p14:tracePt t="27242" x="1430338" y="3724275"/>
          <p14:tracePt t="27249" x="1423988" y="3724275"/>
          <p14:tracePt t="27264" x="1417638" y="3730625"/>
          <p14:tracePt t="27271" x="1406525" y="3730625"/>
          <p14:tracePt t="27279" x="1393825" y="3736975"/>
          <p14:tracePt t="27286" x="1381125" y="3736975"/>
          <p14:tracePt t="27294" x="1331913" y="3743325"/>
          <p14:tracePt t="27301" x="1312863" y="3743325"/>
          <p14:tracePt t="27309" x="1301750" y="3743325"/>
          <p14:tracePt t="27316" x="1282700" y="3749675"/>
          <p14:tracePt t="27324" x="1270000" y="3749675"/>
          <p14:tracePt t="27331" x="1263650" y="3749675"/>
          <p14:tracePt t="27339" x="1257300" y="3749675"/>
          <p14:tracePt t="27361" x="1250950" y="3749675"/>
          <p14:tracePt t="27369" x="1246188" y="3749675"/>
          <p14:tracePt t="27376" x="1246188" y="3743325"/>
          <p14:tracePt t="27391" x="1239838" y="3743325"/>
          <p14:tracePt t="27406" x="1239838" y="3736975"/>
          <p14:tracePt t="27414" x="1227138" y="3730625"/>
          <p14:tracePt t="27430" x="1220788" y="3724275"/>
          <p14:tracePt t="27436" x="1214438" y="3719513"/>
          <p14:tracePt t="27444" x="1214438" y="3713163"/>
          <p14:tracePt t="27459" x="1214438" y="3706813"/>
          <p14:tracePt t="27474" x="1214438" y="3700463"/>
          <p14:tracePt t="27481" x="1214438" y="3694113"/>
          <p14:tracePt t="27489" x="1214438" y="3687763"/>
          <p14:tracePt t="27519" x="1214438" y="3681413"/>
          <p14:tracePt t="27564" x="1214438" y="3675063"/>
          <p14:tracePt t="27579" x="1214438" y="3670300"/>
          <p14:tracePt t="27595" x="1214438" y="3663950"/>
          <p14:tracePt t="27609" x="1214438" y="3657600"/>
          <p14:tracePt t="27654" x="1214438" y="3651250"/>
          <p14:tracePt t="27661" x="1214438" y="3644900"/>
          <p14:tracePt t="27676" x="1220788" y="3644900"/>
          <p14:tracePt t="27683" x="1220788" y="3638550"/>
          <p14:tracePt t="27706" x="1220788" y="3632200"/>
          <p14:tracePt t="27737" x="1220788" y="3625850"/>
          <p14:tracePt t="27745" x="1220788" y="3619500"/>
          <p14:tracePt t="27751" x="1220788" y="3614738"/>
          <p14:tracePt t="27759" x="1220788" y="3608388"/>
          <p14:tracePt t="27766" x="1220788" y="3602038"/>
          <p14:tracePt t="27782" x="1220788" y="3595688"/>
          <p14:tracePt t="27804" x="1220788" y="3589338"/>
          <p14:tracePt t="28547" x="1227138" y="3589338"/>
          <p14:tracePt t="28555" x="1233488" y="3589338"/>
          <p14:tracePt t="28562" x="1239838" y="3589338"/>
          <p14:tracePt t="28570" x="1250950" y="3589338"/>
          <p14:tracePt t="28577" x="1257300" y="3589338"/>
          <p14:tracePt t="28585" x="1270000" y="3589338"/>
          <p14:tracePt t="28593" x="1270000" y="3582988"/>
          <p14:tracePt t="28607" x="1276350" y="3582988"/>
          <p14:tracePt t="28681" x="1282700" y="3582988"/>
          <p14:tracePt t="28688" x="1289050" y="3582988"/>
          <p14:tracePt t="28704" x="1289050" y="3576638"/>
          <p14:tracePt t="28720" x="1289050" y="3570288"/>
          <p14:tracePt t="28727" x="1295400" y="3570288"/>
          <p14:tracePt t="28735" x="1301750" y="3570288"/>
          <p14:tracePt t="28742" x="1306513" y="3570288"/>
          <p14:tracePt t="28749" x="1312863" y="3570288"/>
          <p14:tracePt t="28758" x="1325563" y="3570288"/>
          <p14:tracePt t="28764" x="1338263" y="3570288"/>
          <p14:tracePt t="28772" x="1350963" y="3570288"/>
          <p14:tracePt t="28788" x="1355725" y="3570288"/>
          <p14:tracePt t="28794" x="1368425" y="3570288"/>
          <p14:tracePt t="28802" x="1374775" y="3570288"/>
          <p14:tracePt t="28855" x="1381125" y="3570288"/>
          <p14:tracePt t="28862" x="1387475" y="3570288"/>
          <p14:tracePt t="28870" x="1393825" y="3570288"/>
          <p14:tracePt t="28879" x="1400175" y="3570288"/>
          <p14:tracePt t="28885" x="1406525" y="3570288"/>
          <p14:tracePt t="28891" x="1411288" y="3570288"/>
          <p14:tracePt t="28898" x="1417638" y="3570288"/>
          <p14:tracePt t="28913" x="1423988" y="3570288"/>
          <p14:tracePt t="28921" x="1430338" y="3570288"/>
          <p14:tracePt t="29012" x="1436688" y="3570288"/>
          <p14:tracePt t="29132" x="1443038" y="3570288"/>
          <p14:tracePt t="29140" x="1455738" y="3570288"/>
          <p14:tracePt t="29147" x="1466850" y="3570288"/>
          <p14:tracePt t="29154" x="1479550" y="3570288"/>
          <p14:tracePt t="29162" x="1485900" y="3570288"/>
          <p14:tracePt t="29170" x="1492250" y="3570288"/>
          <p14:tracePt t="29186" x="1498600" y="3570288"/>
          <p14:tracePt t="29350" x="1498600" y="3563938"/>
          <p14:tracePt t="29378" x="1498600" y="3559175"/>
          <p14:tracePt t="29386" x="1498600" y="3552825"/>
          <p14:tracePt t="29401" x="1498600" y="3546475"/>
          <p14:tracePt t="29409" x="1498600" y="3540125"/>
          <p14:tracePt t="29416" x="1498600" y="3533775"/>
          <p14:tracePt t="29431" x="1498600" y="3527425"/>
          <p14:tracePt t="29446" x="1498600" y="3521075"/>
          <p14:tracePt t="29461" x="1498600" y="3514725"/>
          <p14:tracePt t="29469" x="1498600" y="3503613"/>
          <p14:tracePt t="29476" x="1498600" y="3497263"/>
          <p14:tracePt t="29484" x="1498600" y="3490913"/>
          <p14:tracePt t="29491" x="1498600" y="3484563"/>
          <p14:tracePt t="29529" x="1498600" y="3478213"/>
          <p14:tracePt t="29537" x="1498600" y="3471863"/>
          <p14:tracePt t="29559" x="1498600" y="3465513"/>
          <p14:tracePt t="29575" x="1498600" y="3459163"/>
          <p14:tracePt t="29590" x="1498600" y="3454400"/>
          <p14:tracePt t="29597" x="1498600" y="3448050"/>
          <p14:tracePt t="29612" x="1504950" y="3441700"/>
          <p14:tracePt t="29619" x="1504950" y="3435350"/>
          <p14:tracePt t="29626" x="1504950" y="3429000"/>
          <p14:tracePt t="29634" x="1504950" y="3422650"/>
          <p14:tracePt t="29641" x="1504950" y="3416300"/>
          <p14:tracePt t="29657" x="1511300" y="3416300"/>
          <p14:tracePt t="29664" x="1511300" y="3409950"/>
          <p14:tracePt t="29770" x="1516063" y="3409950"/>
          <p14:tracePt t="29777" x="1522413" y="3409950"/>
          <p14:tracePt t="29800" x="1528763" y="3409950"/>
          <p14:tracePt t="29807" x="1535113" y="3409950"/>
          <p14:tracePt t="29815" x="1541463" y="3409950"/>
          <p14:tracePt t="29823" x="1547813" y="3409950"/>
          <p14:tracePt t="29829" x="1554163" y="3409950"/>
          <p14:tracePt t="29905" x="1560513" y="3409950"/>
          <p14:tracePt t="29928" x="1566863" y="3409950"/>
          <p14:tracePt t="29965" x="1571625" y="3409950"/>
          <p14:tracePt t="29971" x="1577975" y="3409950"/>
          <p14:tracePt t="30728" x="1577975" y="3416300"/>
          <p14:tracePt t="30735" x="1577975" y="3429000"/>
          <p14:tracePt t="30744" x="1577975" y="3448050"/>
          <p14:tracePt t="30752" x="1577975" y="3465513"/>
          <p14:tracePt t="30758" x="1577975" y="3471863"/>
          <p14:tracePt t="30766" x="1577975" y="3484563"/>
          <p14:tracePt t="30774" x="1571625" y="3509963"/>
          <p14:tracePt t="30782" x="1566863" y="3509963"/>
          <p14:tracePt t="30789" x="1566863" y="3533775"/>
          <p14:tracePt t="30797" x="1566863" y="3559175"/>
          <p14:tracePt t="30805" x="1560513" y="3563938"/>
          <p14:tracePt t="30812" x="1560513" y="3582988"/>
          <p14:tracePt t="30820" x="1560513" y="3614738"/>
          <p14:tracePt t="30826" x="1554163" y="3619500"/>
          <p14:tracePt t="30834" x="1554163" y="3625850"/>
          <p14:tracePt t="30842" x="1547813" y="3625850"/>
          <p14:tracePt t="30849" x="1547813" y="3632200"/>
          <p14:tracePt t="30925" x="1528763" y="3632200"/>
          <p14:tracePt t="30932" x="1522413" y="3632200"/>
          <p14:tracePt t="30940" x="1511300" y="3632200"/>
          <p14:tracePt t="30947" x="1504950" y="3632200"/>
          <p14:tracePt t="30956" x="1498600" y="3632200"/>
          <p14:tracePt t="30962" x="1485900" y="3632200"/>
          <p14:tracePt t="30977" x="1479550" y="3632200"/>
          <p14:tracePt t="30985" x="1473200" y="3632200"/>
          <p14:tracePt t="31000" x="1466850" y="3632200"/>
          <p14:tracePt t="31021" x="1462088" y="3632200"/>
          <p14:tracePt t="31028" x="1455738" y="3632200"/>
          <p14:tracePt t="31035" x="1449388" y="3632200"/>
          <p14:tracePt t="31043" x="1443038" y="3632200"/>
          <p14:tracePt t="31050" x="1436688" y="3632200"/>
          <p14:tracePt t="31058" x="1423988" y="3632200"/>
          <p14:tracePt t="31066" x="1406525" y="3625850"/>
          <p14:tracePt t="31073" x="1400175" y="3619500"/>
          <p14:tracePt t="31081" x="1393825" y="3619500"/>
          <p14:tracePt t="31088" x="1387475" y="3619500"/>
          <p14:tracePt t="31109" x="1381125" y="3614738"/>
          <p14:tracePt t="31110" x="1374775" y="3608388"/>
          <p14:tracePt t="31118" x="1374775" y="3602038"/>
          <p14:tracePt t="31133" x="1368425" y="3595688"/>
          <p14:tracePt t="31156" x="1362075" y="3595688"/>
          <p14:tracePt t="31166" x="1355725" y="3589338"/>
          <p14:tracePt t="31172" x="1350963" y="3589338"/>
          <p14:tracePt t="31187" x="1344613" y="3589338"/>
          <p14:tracePt t="31194" x="1338263" y="3589338"/>
          <p14:tracePt t="31255" x="1338263" y="3582988"/>
          <p14:tracePt t="31262" x="1325563" y="3582988"/>
          <p14:tracePt t="31270" x="1312863" y="3576638"/>
          <p14:tracePt t="31277" x="1306513" y="3576638"/>
          <p14:tracePt t="31285" x="1301750" y="3576638"/>
          <p14:tracePt t="31301" x="1276350" y="3576638"/>
          <p14:tracePt t="31307" x="1263650" y="3576638"/>
          <p14:tracePt t="31322" x="1263650" y="3582988"/>
          <p14:tracePt t="31330" x="1257300" y="3582988"/>
          <p14:tracePt t="31585" x="1270000" y="3582988"/>
          <p14:tracePt t="31593" x="1276350" y="3582988"/>
          <p14:tracePt t="31599" x="1282700" y="3582988"/>
          <p14:tracePt t="31614" x="1289050" y="3582988"/>
          <p14:tracePt t="31622" x="1295400" y="3582988"/>
          <p14:tracePt t="31629" x="1301750" y="3582988"/>
          <p14:tracePt t="31637" x="1306513" y="3582988"/>
          <p14:tracePt t="31645" x="1312863" y="3582988"/>
          <p14:tracePt t="31652" x="1325563" y="3582988"/>
          <p14:tracePt t="31660" x="1338263" y="3582988"/>
          <p14:tracePt t="31667" x="1344613" y="3582988"/>
          <p14:tracePt t="31676" x="1350963" y="3582988"/>
          <p14:tracePt t="31697" x="1355725" y="3582988"/>
          <p14:tracePt t="31712" x="1362075" y="3589338"/>
          <p14:tracePt t="31720" x="1368425" y="3589338"/>
          <p14:tracePt t="31727" x="1374775" y="3589338"/>
          <p14:tracePt t="31735" x="1387475" y="3589338"/>
          <p14:tracePt t="31743" x="1393825" y="3595688"/>
          <p14:tracePt t="31757" x="1406525" y="3595688"/>
          <p14:tracePt t="31764" x="1406525" y="3602038"/>
          <p14:tracePt t="31772" x="1411288" y="3602038"/>
          <p14:tracePt t="31779" x="1417638" y="3602038"/>
          <p14:tracePt t="31847" x="1423988" y="3602038"/>
          <p14:tracePt t="31877" x="1430338" y="3602038"/>
          <p14:tracePt t="31899" x="1436688" y="3602038"/>
          <p14:tracePt t="31907" x="1443038" y="3608388"/>
          <p14:tracePt t="31914" x="1455738" y="3608388"/>
          <p14:tracePt t="32110" x="1462088" y="3608388"/>
          <p14:tracePt t="32125" x="1473200" y="3608388"/>
          <p14:tracePt t="32132" x="1473200" y="3595688"/>
          <p14:tracePt t="32140" x="1485900" y="3595688"/>
          <p14:tracePt t="32147" x="1485900" y="3582988"/>
          <p14:tracePt t="32155" x="1485900" y="3576638"/>
          <p14:tracePt t="32162" x="1492250" y="3570288"/>
          <p14:tracePt t="32177" x="1498600" y="3563938"/>
          <p14:tracePt t="32185" x="1498600" y="3552825"/>
          <p14:tracePt t="32192" x="1498600" y="3546475"/>
          <p14:tracePt t="32214" x="1498600" y="3540125"/>
          <p14:tracePt t="32222" x="1498600" y="3533775"/>
          <p14:tracePt t="32229" x="1498600" y="3527425"/>
          <p14:tracePt t="32252" x="1498600" y="3521075"/>
          <p14:tracePt t="32259" x="1498600" y="3509963"/>
          <p14:tracePt t="32267" x="1504950" y="3509963"/>
          <p14:tracePt t="32274" x="1504950" y="3503613"/>
          <p14:tracePt t="32282" x="1504950" y="3497263"/>
          <p14:tracePt t="32290" x="1504950" y="3490913"/>
          <p14:tracePt t="32297" x="1504950" y="3484563"/>
          <p14:tracePt t="32350" x="1504950" y="3478213"/>
          <p14:tracePt t="32365" x="1504950" y="3471863"/>
          <p14:tracePt t="32372" x="1504950" y="3465513"/>
          <p14:tracePt t="32379" x="1504950" y="3459163"/>
          <p14:tracePt t="32395" x="1504950" y="3454400"/>
          <p14:tracePt t="32409" x="1504950" y="3448050"/>
          <p14:tracePt t="32417" x="1504950" y="3441700"/>
          <p14:tracePt t="32424" x="1504950" y="3435350"/>
          <p14:tracePt t="32582" x="1511300" y="3435350"/>
          <p14:tracePt t="32597" x="1516063" y="3435350"/>
          <p14:tracePt t="32605" x="1522413" y="3435350"/>
          <p14:tracePt t="32627" x="1528763" y="3435350"/>
          <p14:tracePt t="32635" x="1541463" y="3435350"/>
          <p14:tracePt t="32642" x="1560513" y="3435350"/>
          <p14:tracePt t="32650" x="1566863" y="3435350"/>
          <p14:tracePt t="32657" x="1577975" y="3435350"/>
          <p14:tracePt t="32664" x="1590675" y="3435350"/>
          <p14:tracePt t="32672" x="1597025" y="3435350"/>
          <p14:tracePt t="32679" x="1609725" y="3435350"/>
          <p14:tracePt t="32725" x="1616075" y="3435350"/>
          <p14:tracePt t="32739" x="1620838" y="3435350"/>
          <p14:tracePt t="32754" x="1627188" y="3435350"/>
          <p14:tracePt t="32837" x="1633538" y="3435350"/>
          <p14:tracePt t="32852" x="1639888" y="3435350"/>
          <p14:tracePt t="33250" x="1639888" y="3441700"/>
          <p14:tracePt t="33257" x="1633538" y="3448050"/>
          <p14:tracePt t="33272" x="1633538" y="3459163"/>
          <p14:tracePt t="33280" x="1633538" y="3471863"/>
          <p14:tracePt t="33287" x="1627188" y="3478213"/>
          <p14:tracePt t="33294" x="1627188" y="3497263"/>
          <p14:tracePt t="33302" x="1620838" y="3514725"/>
          <p14:tracePt t="33309" x="1616075" y="3546475"/>
          <p14:tracePt t="33317" x="1609725" y="3563938"/>
          <p14:tracePt t="33326" x="1603375" y="3595688"/>
          <p14:tracePt t="33332" x="1584325" y="3625850"/>
          <p14:tracePt t="33340" x="1584325" y="3644900"/>
          <p14:tracePt t="33347" x="1571625" y="3675063"/>
          <p14:tracePt t="33355" x="1560513" y="3713163"/>
          <p14:tracePt t="33362" x="1560513" y="3724275"/>
          <p14:tracePt t="33370" x="1547813" y="3775075"/>
          <p14:tracePt t="33377" x="1547813" y="3798888"/>
          <p14:tracePt t="33385" x="1528763" y="3830638"/>
          <p14:tracePt t="33393" x="1528763" y="3841750"/>
          <p14:tracePt t="33399" x="1528763" y="3854450"/>
          <p14:tracePt t="33407" x="1528763" y="3860800"/>
          <p14:tracePt t="33414" x="1528763" y="3867150"/>
          <p14:tracePt t="33534" x="1528763" y="3873500"/>
          <p14:tracePt t="33632" x="1522413" y="3873500"/>
          <p14:tracePt t="33655" x="1516063" y="3873500"/>
          <p14:tracePt t="33670" x="1511300" y="3873500"/>
          <p14:tracePt t="33677" x="1504950" y="3873500"/>
          <p14:tracePt t="33714" x="1498600" y="3873500"/>
          <p14:tracePt t="33730" x="1492250" y="3873500"/>
          <p14:tracePt t="33744" x="1492250" y="3867150"/>
          <p14:tracePt t="33759" x="1485900" y="3867150"/>
          <p14:tracePt t="33767" x="1479550" y="3867150"/>
          <p14:tracePt t="33775" x="1479550" y="3860800"/>
          <p14:tracePt t="33782" x="1479550" y="3854450"/>
          <p14:tracePt t="33805" x="1473200" y="3848100"/>
          <p14:tracePt t="33827" x="1473200" y="3841750"/>
          <p14:tracePt t="33834" x="1473200" y="3835400"/>
          <p14:tracePt t="33843" x="1473200" y="3830638"/>
          <p14:tracePt t="33850" x="1473200" y="3824288"/>
          <p14:tracePt t="33857" x="1473200" y="3817938"/>
          <p14:tracePt t="33864" x="1473200" y="3811588"/>
          <p14:tracePt t="33872" x="1473200" y="3798888"/>
          <p14:tracePt t="33887" x="1473200" y="3786188"/>
          <p14:tracePt t="33894" x="1479550" y="3779838"/>
          <p14:tracePt t="33902" x="1485900" y="3762375"/>
          <p14:tracePt t="33910" x="1492250" y="3749675"/>
          <p14:tracePt t="33917" x="1498600" y="3730625"/>
          <p14:tracePt t="33925" x="1504950" y="3719513"/>
          <p14:tracePt t="33932" x="1511300" y="3706813"/>
          <p14:tracePt t="33940" x="1516063" y="3700463"/>
          <p14:tracePt t="33947" x="1516063" y="3694113"/>
          <p14:tracePt t="33955" x="1516063" y="3687763"/>
          <p14:tracePt t="33962" x="1516063" y="3681413"/>
          <p14:tracePt t="33977" x="1516063" y="3675063"/>
          <p14:tracePt t="34014" x="1516063" y="3670300"/>
          <p14:tracePt t="34022" x="1516063" y="3663950"/>
          <p14:tracePt t="34029" x="1516063" y="3657600"/>
          <p14:tracePt t="34037" x="1522413" y="3651250"/>
          <p14:tracePt t="34044" x="1522413" y="3644900"/>
          <p14:tracePt t="34052" x="1522413" y="3632200"/>
          <p14:tracePt t="34060" x="1522413" y="3625850"/>
          <p14:tracePt t="34067" x="1522413" y="3619500"/>
          <p14:tracePt t="34082" x="1522413" y="3614738"/>
          <p14:tracePt t="34090" x="1522413" y="3602038"/>
          <p14:tracePt t="34097" x="1522413" y="3595688"/>
          <p14:tracePt t="34105" x="1522413" y="3589338"/>
          <p14:tracePt t="34117" x="1522413" y="3582988"/>
          <p14:tracePt t="34119" x="1528763" y="3582988"/>
          <p14:tracePt t="34126" x="1535113" y="3576638"/>
          <p14:tracePt t="34133" x="1535113" y="3570288"/>
          <p14:tracePt t="34141" x="1535113" y="3563938"/>
          <p14:tracePt t="34148" x="1535113" y="3552825"/>
          <p14:tracePt t="34155" x="1541463" y="3552825"/>
          <p14:tracePt t="34223" x="1541463" y="3546475"/>
          <p14:tracePt t="34247" x="1541463" y="3540125"/>
          <p14:tracePt t="34254" x="1547813" y="3540125"/>
          <p14:tracePt t="34284" x="1547813" y="3533775"/>
          <p14:tracePt t="34292" x="1554163" y="3527425"/>
          <p14:tracePt t="34525" x="1554163" y="3533775"/>
          <p14:tracePt t="34555" x="1554163" y="3540125"/>
          <p14:tracePt t="34562" x="1547813" y="3540125"/>
          <p14:tracePt t="34569" x="1541463" y="3546475"/>
          <p14:tracePt t="34577" x="1541463" y="3552825"/>
          <p14:tracePt t="34585" x="1541463" y="3559175"/>
          <p14:tracePt t="34592" x="1541463" y="3563938"/>
          <p14:tracePt t="34600" x="1541463" y="3570288"/>
          <p14:tracePt t="34616" x="1535113" y="3576638"/>
          <p14:tracePt t="34622" x="1535113" y="3589338"/>
          <p14:tracePt t="34629" x="1528763" y="3595688"/>
          <p14:tracePt t="34637" x="1528763" y="3602038"/>
          <p14:tracePt t="34645" x="1528763" y="3608388"/>
          <p14:tracePt t="34652" x="1528763" y="3614738"/>
          <p14:tracePt t="34667" x="1522413" y="3625850"/>
          <p14:tracePt t="34674" x="1504950" y="3638550"/>
          <p14:tracePt t="34683" x="1504950" y="3651250"/>
          <p14:tracePt t="34689" x="1498600" y="3663950"/>
          <p14:tracePt t="34697" x="1498600" y="3694113"/>
          <p14:tracePt t="34704" x="1498600" y="3706813"/>
          <p14:tracePt t="34712" x="1492250" y="3724275"/>
          <p14:tracePt t="34719" x="1492250" y="3736975"/>
          <p14:tracePt t="34727" x="1492250" y="3743325"/>
          <p14:tracePt t="34735" x="1492250" y="3749675"/>
          <p14:tracePt t="34742" x="1492250" y="3756025"/>
          <p14:tracePt t="34750" x="1492250" y="3762375"/>
          <p14:tracePt t="34757" x="1492250" y="3768725"/>
          <p14:tracePt t="34766" x="1492250" y="3786188"/>
          <p14:tracePt t="34772" x="1492250" y="3798888"/>
          <p14:tracePt t="34780" x="1492250" y="3805238"/>
          <p14:tracePt t="34787" x="1492250" y="3811588"/>
          <p14:tracePt t="34795" x="1485900" y="3824288"/>
          <p14:tracePt t="34810" x="1485900" y="3830638"/>
          <p14:tracePt t="35049" x="1485900" y="3824288"/>
          <p14:tracePt t="35365" x="1485900" y="3830638"/>
          <p14:tracePt t="35372" x="1485900" y="3835400"/>
          <p14:tracePt t="35379" x="1485900" y="3841750"/>
          <p14:tracePt t="35387" x="1485900" y="3848100"/>
          <p14:tracePt t="35394" x="1485900" y="3854450"/>
          <p14:tracePt t="35402" x="1485900" y="3860800"/>
          <p14:tracePt t="35409" x="1485900" y="3867150"/>
          <p14:tracePt t="35425" x="1485900" y="3873500"/>
          <p14:tracePt t="35432" x="1485900" y="3879850"/>
          <p14:tracePt t="35455" x="1485900" y="3884613"/>
          <p14:tracePt t="35462" x="1485900" y="3890963"/>
          <p14:tracePt t="35470" x="1485900" y="3897313"/>
          <p14:tracePt t="35492" x="1485900" y="3903663"/>
          <p14:tracePt t="35500" x="1485900" y="3910013"/>
          <p14:tracePt t="35507" x="1485900" y="3916363"/>
          <p14:tracePt t="35515" x="1485900" y="3929063"/>
          <p14:tracePt t="35523" x="1485900" y="3935413"/>
          <p14:tracePt t="35529" x="1485900" y="3946525"/>
          <p14:tracePt t="35537" x="1492250" y="3952875"/>
          <p14:tracePt t="35544" x="1492250" y="3959225"/>
          <p14:tracePt t="35553" x="1492250" y="3965575"/>
          <p14:tracePt t="35559" x="1492250" y="3971925"/>
          <p14:tracePt t="35567" x="1492250" y="3978275"/>
          <p14:tracePt t="35575" x="1492250" y="3995738"/>
          <p14:tracePt t="35582" x="1492250" y="4008438"/>
          <p14:tracePt t="35590" x="1492250" y="4014788"/>
          <p14:tracePt t="35606" x="1492250" y="4021138"/>
          <p14:tracePt t="35612" x="1492250" y="4027488"/>
          <p14:tracePt t="39156" x="1511300" y="4008438"/>
          <p14:tracePt t="39162" x="1541463" y="3959225"/>
          <p14:tracePt t="39165" x="1554163" y="3867150"/>
          <p14:tracePt t="39173" x="1554163" y="3854450"/>
          <p14:tracePt t="39181" x="1554163" y="3835400"/>
          <p14:tracePt t="39188" x="1560513" y="3824288"/>
          <p14:tracePt t="39196" x="1560513" y="3798888"/>
          <p14:tracePt t="39203" x="1566863" y="3786188"/>
          <p14:tracePt t="39211" x="1566863" y="3775075"/>
          <p14:tracePt t="39218" x="1566863" y="3762375"/>
          <p14:tracePt t="39226" x="1566863" y="3756025"/>
          <p14:tracePt t="39233" x="1566863" y="3749675"/>
          <p14:tracePt t="39241" x="1566863" y="3736975"/>
          <p14:tracePt t="39249" x="1571625" y="3730625"/>
          <p14:tracePt t="39257" x="1571625" y="3719513"/>
          <p14:tracePt t="39264" x="1571625" y="3713163"/>
          <p14:tracePt t="39272" x="1571625" y="3706813"/>
          <p14:tracePt t="39280" x="1571625" y="3700463"/>
          <p14:tracePt t="39287" x="1571625" y="3694113"/>
          <p14:tracePt t="39295" x="1571625" y="3687763"/>
          <p14:tracePt t="39302" x="1571625" y="3681413"/>
          <p14:tracePt t="39730" x="1571625" y="3694113"/>
          <p14:tracePt t="39737" x="1571625" y="3700463"/>
          <p14:tracePt t="39744" x="1571625" y="3706813"/>
          <p14:tracePt t="39752" x="1571625" y="3713163"/>
          <p14:tracePt t="39758" x="1571625" y="3719513"/>
          <p14:tracePt t="39766" x="1571625" y="3724275"/>
          <p14:tracePt t="39773" x="1571625" y="3730625"/>
          <p14:tracePt t="39781" x="1571625" y="3736975"/>
          <p14:tracePt t="39788" x="1571625" y="3743325"/>
          <p14:tracePt t="39796" x="1571625" y="3749675"/>
          <p14:tracePt t="39803" x="1571625" y="3756025"/>
          <p14:tracePt t="39811" x="1571625" y="3762375"/>
          <p14:tracePt t="39819" x="1571625" y="3775075"/>
          <p14:tracePt t="39826" x="1571625" y="3779838"/>
          <p14:tracePt t="39834" x="1571625" y="3786188"/>
          <p14:tracePt t="39842" x="1566863" y="3786188"/>
          <p14:tracePt t="40225" x="1566863" y="3792538"/>
          <p14:tracePt t="40233" x="1566863" y="3805238"/>
          <p14:tracePt t="40240" x="1566863" y="3817938"/>
          <p14:tracePt t="40248" x="1566863" y="3824288"/>
          <p14:tracePt t="40253" x="1566863" y="3841750"/>
          <p14:tracePt t="40260" x="1566863" y="3854450"/>
          <p14:tracePt t="40268" x="1566863" y="3860800"/>
          <p14:tracePt t="40275" x="1566863" y="3867150"/>
          <p14:tracePt t="40283" x="1566863" y="3879850"/>
          <p14:tracePt t="40290" x="1566863" y="3884613"/>
          <p14:tracePt t="40298" x="1566863" y="3897313"/>
          <p14:tracePt t="40306" x="1560513" y="3897313"/>
          <p14:tracePt t="40314" x="1560513" y="3903663"/>
          <p14:tracePt t="40337" x="1554163" y="3910013"/>
          <p14:tracePt t="40352" x="1554163" y="3916363"/>
          <p14:tracePt t="40360" x="1547813" y="3916363"/>
          <p14:tracePt t="40367" x="1547813" y="3922713"/>
          <p14:tracePt t="40375" x="1547813" y="3929063"/>
          <p14:tracePt t="40390" x="1547813" y="3935413"/>
          <p14:tracePt t="40398" x="1547813" y="3940175"/>
          <p14:tracePt t="40412" x="1547813" y="3946525"/>
          <p14:tracePt t="40435" x="1547813" y="3952875"/>
          <p14:tracePt t="40442" x="1541463" y="3952875"/>
          <p14:tracePt t="40449" x="1541463" y="3959225"/>
          <p14:tracePt t="40457" x="1541463" y="3984625"/>
          <p14:tracePt t="40465" x="1541463" y="3990975"/>
          <p14:tracePt t="40472" x="1541463" y="3995738"/>
          <p14:tracePt t="40487" x="1541463" y="4002088"/>
          <p14:tracePt t="40533" x="1541463" y="4008438"/>
          <p14:tracePt t="40562" x="1541463" y="4014788"/>
          <p14:tracePt t="40570" x="1541463" y="4021138"/>
          <p14:tracePt t="40585" x="1535113" y="4027488"/>
          <p14:tracePt t="40592" x="1535113" y="4033838"/>
          <p14:tracePt t="41387" x="1547813" y="4021138"/>
          <p14:tracePt t="41395" x="1554163" y="4014788"/>
          <p14:tracePt t="41402" x="1566863" y="4002088"/>
          <p14:tracePt t="41410" x="1577975" y="3990975"/>
          <p14:tracePt t="41417" x="1584325" y="3984625"/>
          <p14:tracePt t="41425" x="1597025" y="3965575"/>
          <p14:tracePt t="41433" x="1616075" y="3959225"/>
          <p14:tracePt t="41439" x="1620838" y="3952875"/>
          <p14:tracePt t="41447" x="1627188" y="3946525"/>
          <p14:tracePt t="41454" x="1646238" y="3929063"/>
          <p14:tracePt t="41462" x="1652588" y="3922713"/>
          <p14:tracePt t="41469" x="1658938" y="3922713"/>
          <p14:tracePt t="41478" x="1671638" y="3916363"/>
          <p14:tracePt t="41484" x="1682750" y="3910013"/>
          <p14:tracePt t="41491" x="1695450" y="3903663"/>
          <p14:tracePt t="41499" x="1701800" y="3890963"/>
          <p14:tracePt t="41506" x="1714500" y="3873500"/>
          <p14:tracePt t="41514" x="1720850" y="3873500"/>
          <p14:tracePt t="41521" x="1731963" y="3860800"/>
          <p14:tracePt t="41530" x="1738313" y="3848100"/>
          <p14:tracePt t="41536" x="1744663" y="3848100"/>
          <p14:tracePt t="41544" x="1751013" y="3841750"/>
          <p14:tracePt t="41551" x="1751013" y="3824288"/>
          <p14:tracePt t="41559" x="1757363" y="3817938"/>
          <p14:tracePt t="41567" x="1763713" y="3805238"/>
          <p14:tracePt t="41574" x="1763713" y="3792538"/>
          <p14:tracePt t="41581" x="1763713" y="3779838"/>
          <p14:tracePt t="41589" x="1763713" y="3775075"/>
          <p14:tracePt t="41604" x="1763713" y="3762375"/>
          <p14:tracePt t="41611" x="1763713" y="3730625"/>
          <p14:tracePt t="41619" x="1763713" y="3713163"/>
          <p14:tracePt t="41627" x="1763713" y="3700463"/>
          <p14:tracePt t="41634" x="1763713" y="3694113"/>
          <p14:tracePt t="41642" x="1763713" y="3681413"/>
          <p14:tracePt t="41656" x="1763713" y="3675063"/>
          <p14:tracePt t="41664" x="1763713" y="3663950"/>
          <p14:tracePt t="41679" x="1763713" y="3657600"/>
          <p14:tracePt t="41686" x="1763713" y="3651250"/>
          <p14:tracePt t="41701" x="1763713" y="3644900"/>
          <p14:tracePt t="41717" x="1763713" y="3638550"/>
          <p14:tracePt t="41755" x="1776413" y="3638550"/>
          <p14:tracePt t="41762" x="1781175" y="3632200"/>
          <p14:tracePt t="41769" x="1793875" y="3619500"/>
          <p14:tracePt t="41778" x="1812925" y="3608388"/>
          <p14:tracePt t="41784" x="1819275" y="3602038"/>
          <p14:tracePt t="41792" x="1831975" y="3589338"/>
          <p14:tracePt t="41799" x="1843088" y="3563938"/>
          <p14:tracePt t="41807" x="1849438" y="3563938"/>
          <p14:tracePt t="41815" x="1862138" y="3552825"/>
          <p14:tracePt t="41822" x="1874838" y="3540125"/>
          <p14:tracePt t="41829" x="1881188" y="3533775"/>
          <p14:tracePt t="41837" x="1892300" y="3514725"/>
          <p14:tracePt t="41845" x="1898650" y="3509963"/>
          <p14:tracePt t="41852" x="1905000" y="3497263"/>
          <p14:tracePt t="41860" x="1911350" y="3490913"/>
          <p14:tracePt t="41867" x="1911350" y="3478213"/>
          <p14:tracePt t="41875" x="1917700" y="3478213"/>
          <p14:tracePt t="41958" x="1924050" y="3478213"/>
          <p14:tracePt t="41964" x="1930400" y="3478213"/>
          <p14:tracePt t="41972" x="1936750" y="3478213"/>
          <p14:tracePt t="42070" x="1936750" y="3471863"/>
          <p14:tracePt t="42085" x="1936750" y="3465513"/>
          <p14:tracePt t="42092" x="1936750" y="3459163"/>
          <p14:tracePt t="42104" x="1941513" y="3459163"/>
          <p14:tracePt t="42107" x="1947863" y="3459163"/>
          <p14:tracePt t="42115" x="1947863" y="3454400"/>
          <p14:tracePt t="42122" x="1947863" y="3448050"/>
          <p14:tracePt t="42145" x="1947863" y="3441700"/>
          <p14:tracePt t="42363" x="1936750" y="3441700"/>
          <p14:tracePt t="42370" x="1930400" y="3441700"/>
          <p14:tracePt t="42377" x="1924050" y="3441700"/>
          <p14:tracePt t="42392" x="1917700" y="3441700"/>
          <p14:tracePt t="42400" x="1917700" y="3448050"/>
          <p14:tracePt t="42422" x="1911350" y="3448050"/>
          <p14:tracePt t="42430" x="1892300" y="3454400"/>
          <p14:tracePt t="42438" x="1881188" y="3454400"/>
          <p14:tracePt t="42445" x="1868488" y="3459163"/>
          <p14:tracePt t="42454" x="1819275" y="3459163"/>
          <p14:tracePt t="42459" x="1787525" y="3478213"/>
          <p14:tracePt t="42467" x="1776413" y="3478213"/>
          <p14:tracePt t="42474" x="1751013" y="3484563"/>
          <p14:tracePt t="42482" x="1727200" y="3490913"/>
          <p14:tracePt t="42490" x="1720850" y="3490913"/>
          <p14:tracePt t="42497" x="1701800" y="3497263"/>
          <p14:tracePt t="42557" x="1695450" y="3497263"/>
          <p14:tracePt t="42565" x="1695450" y="3503613"/>
          <p14:tracePt t="42572" x="1689100" y="3509963"/>
          <p14:tracePt t="42580" x="1682750" y="3509963"/>
          <p14:tracePt t="42588" x="1676400" y="3509963"/>
          <p14:tracePt t="42594" x="1665288" y="3514725"/>
          <p14:tracePt t="42604" x="1658938" y="3521075"/>
          <p14:tracePt t="42609" x="1652588" y="3521075"/>
          <p14:tracePt t="42618" x="1646238" y="3521075"/>
          <p14:tracePt t="42624" x="1646238" y="3527425"/>
          <p14:tracePt t="42632" x="1639888" y="3527425"/>
          <p14:tracePt t="42677" x="1633538" y="3527425"/>
          <p14:tracePt t="42685" x="1633538" y="3533775"/>
          <p14:tracePt t="42692" x="1627188" y="3533775"/>
          <p14:tracePt t="42700" x="1620838" y="3540125"/>
          <p14:tracePt t="42715" x="1620838" y="3546475"/>
          <p14:tracePt t="42767" x="1620838" y="3552825"/>
          <p14:tracePt t="42774" x="1620838" y="3559175"/>
          <p14:tracePt t="42782" x="1620838" y="3563938"/>
          <p14:tracePt t="42790" x="1620838" y="3570288"/>
          <p14:tracePt t="42797" x="1620838" y="3576638"/>
          <p14:tracePt t="42805" x="1616075" y="3589338"/>
          <p14:tracePt t="42812" x="1609725" y="3602038"/>
          <p14:tracePt t="42827" x="1603375" y="3614738"/>
          <p14:tracePt t="42835" x="1603375" y="3619500"/>
          <p14:tracePt t="42842" x="1603375" y="3632200"/>
          <p14:tracePt t="42850" x="1603375" y="3638550"/>
          <p14:tracePt t="42857" x="1603375" y="3651250"/>
          <p14:tracePt t="42865" x="1603375" y="3663950"/>
          <p14:tracePt t="42872" x="1603375" y="3675063"/>
          <p14:tracePt t="42887" x="1603375" y="3681413"/>
          <p14:tracePt t="42895" x="1603375" y="3700463"/>
          <p14:tracePt t="42904" x="1603375" y="3719513"/>
          <p14:tracePt t="42909" x="1603375" y="3730625"/>
          <p14:tracePt t="42917" x="1603375" y="3743325"/>
          <p14:tracePt t="42924" x="1603375" y="3756025"/>
          <p14:tracePt t="42933" x="1609725" y="3762375"/>
          <p14:tracePt t="42940" x="1609725" y="3768725"/>
          <p14:tracePt t="43217" x="1603375" y="3768725"/>
          <p14:tracePt t="43270" x="1597025" y="3768725"/>
          <p14:tracePt t="43307" x="1590675" y="3768725"/>
          <p14:tracePt t="43330" x="1590675" y="3775075"/>
          <p14:tracePt t="43457" x="1597025" y="3779838"/>
          <p14:tracePt t="43495" x="1603375" y="3779838"/>
          <p14:tracePt t="43532" x="1609725" y="3779838"/>
          <p14:tracePt t="43615" x="1616075" y="3779838"/>
          <p14:tracePt t="43622" x="1620838" y="3779838"/>
          <p14:tracePt t="43630" x="1627188" y="3779838"/>
          <p14:tracePt t="43645" x="1639888" y="3775075"/>
          <p14:tracePt t="43654" x="1646238" y="3768725"/>
          <p14:tracePt t="43660" x="1652588" y="3756025"/>
          <p14:tracePt t="43667" x="1658938" y="3743325"/>
          <p14:tracePt t="43675" x="1658938" y="3730625"/>
          <p14:tracePt t="43682" x="1658938" y="3724275"/>
          <p14:tracePt t="43690" x="1658938" y="3713163"/>
          <p14:tracePt t="43704" x="1658938" y="3706813"/>
          <p14:tracePt t="43713" x="1658938" y="3700463"/>
          <p14:tracePt t="43720" x="1658938" y="3694113"/>
          <p14:tracePt t="43736" x="1658938" y="3687763"/>
          <p14:tracePt t="43758" x="1658938" y="3681413"/>
          <p14:tracePt t="43772" x="1658938" y="3675063"/>
          <p14:tracePt t="43803" x="1658938" y="3670300"/>
          <p14:tracePt t="43809" x="1658938" y="3663950"/>
          <p14:tracePt t="43817" x="1658938" y="3657600"/>
          <p14:tracePt t="43833" x="1658938" y="3651250"/>
          <p14:tracePt t="43922" x="1658938" y="3644900"/>
          <p14:tracePt t="43937" x="1676400" y="3644900"/>
          <p14:tracePt t="43945" x="1682750" y="3638550"/>
          <p14:tracePt t="43953" x="1689100" y="3632200"/>
          <p14:tracePt t="43959" x="1695450" y="3632200"/>
          <p14:tracePt t="43967" x="1701800" y="3632200"/>
          <p14:tracePt t="43974" x="1708150" y="3632200"/>
          <p14:tracePt t="43982" x="1708150" y="3625850"/>
          <p14:tracePt t="43997" x="1714500" y="3625850"/>
          <p14:tracePt t="44005" x="1714500" y="3619500"/>
          <p14:tracePt t="44012" x="1720850" y="3619500"/>
          <p14:tracePt t="44021" x="1727200" y="3619500"/>
          <p14:tracePt t="44027" x="1731963" y="3619500"/>
          <p14:tracePt t="44035" x="1751013" y="3619500"/>
          <p14:tracePt t="44050" x="1757363" y="3619500"/>
          <p14:tracePt t="44140" x="1770063" y="3619500"/>
          <p14:tracePt t="44147" x="1776413" y="3619500"/>
          <p14:tracePt t="44155" x="1781175" y="3619500"/>
          <p14:tracePt t="44170" x="1787525" y="3619500"/>
          <p14:tracePt t="44192" x="1793875" y="3625850"/>
          <p14:tracePt t="44200" x="1793875" y="3632200"/>
          <p14:tracePt t="44207" x="1800225" y="3632200"/>
          <p14:tracePt t="44222" x="1806575" y="3638550"/>
          <p14:tracePt t="44237" x="1819275" y="3644900"/>
          <p14:tracePt t="44244" x="1819275" y="3651250"/>
          <p14:tracePt t="44259" x="1819275" y="3657600"/>
          <p14:tracePt t="44267" x="1819275" y="3663950"/>
          <p14:tracePt t="44274" x="1819275" y="3670300"/>
          <p14:tracePt t="44282" x="1819275" y="3675063"/>
          <p14:tracePt t="44335" x="1819275" y="3681413"/>
          <p14:tracePt t="44410" x="1819275" y="3687763"/>
          <p14:tracePt t="44417" x="1819275" y="3694113"/>
          <p14:tracePt t="44424" x="1825625" y="3694113"/>
          <p14:tracePt t="44432" x="1825625" y="3706813"/>
          <p14:tracePt t="44440" x="1825625" y="3713163"/>
          <p14:tracePt t="44462" x="1831975" y="3719513"/>
          <p14:tracePt t="44470" x="1831975" y="3724275"/>
          <p14:tracePt t="44486" x="1831975" y="3730625"/>
          <p14:tracePt t="44500" x="1831975" y="3736975"/>
          <p14:tracePt t="44507" x="1831975" y="3743325"/>
          <p14:tracePt t="44522" x="1831975" y="3749675"/>
          <p14:tracePt t="44620" x="1831975" y="3756025"/>
          <p14:tracePt t="44627" x="1831975" y="3762375"/>
          <p14:tracePt t="44636" x="1831975" y="3768725"/>
          <p14:tracePt t="44642" x="1831975" y="3775075"/>
          <p14:tracePt t="44657" x="1831975" y="3779838"/>
          <p14:tracePt t="44680" x="1831975" y="3786188"/>
          <p14:tracePt t="44695" x="1825625" y="3792538"/>
          <p14:tracePt t="44703" x="1825625" y="3798888"/>
          <p14:tracePt t="44709" x="1825625" y="3805238"/>
          <p14:tracePt t="44717" x="1819275" y="3811588"/>
          <p14:tracePt t="44724" x="1819275" y="3817938"/>
          <p14:tracePt t="44732" x="1819275" y="3824288"/>
          <p14:tracePt t="44748" x="1819275" y="3830638"/>
          <p14:tracePt t="44770" x="1819275" y="3835400"/>
          <p14:tracePt t="45888" x="1806575" y="3841750"/>
          <p14:tracePt t="45894" x="1781175" y="3848100"/>
          <p14:tracePt t="45902" x="1757363" y="3854450"/>
          <p14:tracePt t="45909" x="1731963" y="3854450"/>
          <p14:tracePt t="45917" x="1727200" y="3854450"/>
          <p14:tracePt t="45925" x="1714500" y="3854450"/>
          <p14:tracePt t="45932" x="1708150" y="3854450"/>
          <p14:tracePt t="46037" x="1701800" y="3854450"/>
          <p14:tracePt t="46052" x="1701800" y="3848100"/>
          <p14:tracePt t="46067" x="1701800" y="3841750"/>
          <p14:tracePt t="46210" x="1701800" y="3835400"/>
          <p14:tracePt t="46217" x="1701800" y="3830638"/>
          <p14:tracePt t="46224" x="1701800" y="3824288"/>
          <p14:tracePt t="46238" x="1689100" y="3817938"/>
          <p14:tracePt t="46253" x="1689100" y="3811588"/>
          <p14:tracePt t="46275" x="1682750" y="3811588"/>
          <p14:tracePt t="46284" x="1676400" y="3805238"/>
          <p14:tracePt t="46308" x="1676400" y="3798888"/>
          <p14:tracePt t="46315" x="1671638" y="3792538"/>
          <p14:tracePt t="46352" x="1665288" y="3792538"/>
          <p14:tracePt t="46359" x="1658938" y="3792538"/>
          <p14:tracePt t="46435" x="1658938" y="3786188"/>
          <p14:tracePt t="46442" x="1646238" y="3775075"/>
          <p14:tracePt t="46465" x="1633538" y="3768725"/>
          <p14:tracePt t="46547" x="1633538" y="3762375"/>
          <p14:tracePt t="46562" x="1633538" y="3756025"/>
          <p14:tracePt t="46570" x="1633538" y="3749675"/>
          <p14:tracePt t="46577" x="1627188" y="3749675"/>
          <p14:tracePt t="46585" x="1627188" y="3743325"/>
          <p14:tracePt t="46592" x="1627188" y="3736975"/>
          <p14:tracePt t="46600" x="1627188" y="3730625"/>
          <p14:tracePt t="46622" x="1627188" y="3724275"/>
          <p14:tracePt t="46630" x="1627188" y="3719513"/>
          <p14:tracePt t="46638" x="1627188" y="3706813"/>
          <p14:tracePt t="46644" x="1627188" y="3694113"/>
          <p14:tracePt t="46652" x="1627188" y="3687763"/>
          <p14:tracePt t="46659" x="1627188" y="3681413"/>
          <p14:tracePt t="46667" x="1627188" y="3675063"/>
          <p14:tracePt t="46674" x="1633538" y="3675063"/>
          <p14:tracePt t="46683" x="1633538" y="3670300"/>
          <p14:tracePt t="46690" x="1633538" y="3663950"/>
          <p14:tracePt t="46697" x="1639888" y="3663950"/>
          <p14:tracePt t="46712" x="1639888" y="3657600"/>
          <p14:tracePt t="46721" x="1639888" y="3651250"/>
          <p14:tracePt t="46727" x="1646238" y="3651250"/>
          <p14:tracePt t="46735" x="1652588" y="3651250"/>
          <p14:tracePt t="46742" x="1665288" y="3651250"/>
          <p14:tracePt t="46750" x="1671638" y="3644900"/>
          <p14:tracePt t="46758" x="1676400" y="3644900"/>
          <p14:tracePt t="46765" x="1689100" y="3638550"/>
          <p14:tracePt t="46780" x="1695450" y="3638550"/>
          <p14:tracePt t="46788" x="1701800" y="3638550"/>
          <p14:tracePt t="46795" x="1708150" y="3638550"/>
          <p14:tracePt t="46802" x="1714500" y="3632200"/>
          <p14:tracePt t="46817" x="1720850" y="3632200"/>
          <p14:tracePt t="46824" x="1727200" y="3632200"/>
          <p14:tracePt t="46847" x="1731963" y="3632200"/>
          <p14:tracePt t="46855" x="1738313" y="3632200"/>
          <p14:tracePt t="46862" x="1744663" y="3632200"/>
          <p14:tracePt t="46871" x="1751013" y="3632200"/>
          <p14:tracePt t="46877" x="1757363" y="3632200"/>
          <p14:tracePt t="46885" x="1763713" y="3632200"/>
          <p14:tracePt t="46907" x="1770063" y="3632200"/>
          <p14:tracePt t="46922" x="1776413" y="3632200"/>
          <p14:tracePt t="46930" x="1781175" y="3632200"/>
          <p14:tracePt t="46938" x="1787525" y="3632200"/>
          <p14:tracePt t="46944" x="1793875" y="3632200"/>
          <p14:tracePt t="46960" x="1800225" y="3632200"/>
          <p14:tracePt t="46966" x="1806575" y="3632200"/>
          <p14:tracePt t="46973" x="1812925" y="3632200"/>
          <p14:tracePt t="47011" x="1819275" y="3632200"/>
          <p14:tracePt t="47042" x="1825625" y="3632200"/>
          <p14:tracePt t="47050" x="1831975" y="3632200"/>
          <p14:tracePt t="47147" x="1831975" y="3638550"/>
          <p14:tracePt t="47155" x="1836738" y="3644900"/>
          <p14:tracePt t="47171" x="1836738" y="3651250"/>
          <p14:tracePt t="47177" x="1836738" y="3663950"/>
          <p14:tracePt t="47185" x="1836738" y="3670300"/>
          <p14:tracePt t="47192" x="1843088" y="3670300"/>
          <p14:tracePt t="47200" x="1843088" y="3675063"/>
          <p14:tracePt t="47207" x="1843088" y="3681413"/>
          <p14:tracePt t="47222" x="1843088" y="3687763"/>
          <p14:tracePt t="47238" x="1843088" y="3694113"/>
          <p14:tracePt t="47244" x="1843088" y="3700463"/>
          <p14:tracePt t="47313" x="1843088" y="3706813"/>
          <p14:tracePt t="47335" x="1843088" y="3713163"/>
          <p14:tracePt t="47350" x="1843088" y="3719513"/>
          <p14:tracePt t="47365" x="1843088" y="3724275"/>
          <p14:tracePt t="47373" x="1843088" y="3730625"/>
          <p14:tracePt t="47387" x="1843088" y="3736975"/>
          <p14:tracePt t="47402" x="1843088" y="3743325"/>
          <p14:tracePt t="47433" x="1843088" y="3749675"/>
          <p14:tracePt t="47440" x="1843088" y="3756025"/>
          <p14:tracePt t="47447" x="1843088" y="3762375"/>
          <p14:tracePt t="47455" x="1843088" y="3768725"/>
          <p14:tracePt t="47462" x="1843088" y="3775075"/>
          <p14:tracePt t="47471" x="1843088" y="3786188"/>
          <p14:tracePt t="47485" x="1843088" y="3792538"/>
          <p14:tracePt t="47492" x="1843088" y="3798888"/>
          <p14:tracePt t="47515" x="1843088" y="3805238"/>
          <p14:tracePt t="47695" x="1843088" y="3811588"/>
          <p14:tracePt t="47709" x="1849438" y="3811588"/>
          <p14:tracePt t="47800" x="1855788" y="3811588"/>
          <p14:tracePt t="47807" x="1862138" y="3811588"/>
          <p14:tracePt t="47822" x="1868488" y="3811588"/>
          <p14:tracePt t="48693" x="1868488" y="3805238"/>
          <p14:tracePt t="48700" x="1868488" y="3792538"/>
          <p14:tracePt t="48707" x="1862138" y="3779838"/>
          <p14:tracePt t="48715" x="1862138" y="3762375"/>
          <p14:tracePt t="48722" x="1855788" y="3736975"/>
          <p14:tracePt t="48730" x="1849438" y="3736975"/>
          <p14:tracePt t="48737" x="1843088" y="3706813"/>
          <p14:tracePt t="48745" x="1836738" y="3687763"/>
          <p14:tracePt t="48754" x="1836738" y="3675063"/>
          <p14:tracePt t="48760" x="1831975" y="3663950"/>
          <p14:tracePt t="48768" x="1825625" y="3644900"/>
          <p14:tracePt t="48775" x="1819275" y="3638550"/>
          <p14:tracePt t="48784" x="1819275" y="3632200"/>
          <p14:tracePt t="48789" x="1819275" y="3625850"/>
          <p14:tracePt t="48804" x="1819275" y="3619500"/>
          <p14:tracePt t="48812" x="1819275" y="3614738"/>
          <p14:tracePt t="48820" x="1819275" y="3608388"/>
          <p14:tracePt t="48827" x="1819275" y="3602038"/>
          <p14:tracePt t="48834" x="1831975" y="3595688"/>
          <p14:tracePt t="48842" x="1831975" y="3582988"/>
          <p14:tracePt t="48850" x="1831975" y="3576638"/>
          <p14:tracePt t="48857" x="1831975" y="3570288"/>
          <p14:tracePt t="48865" x="1831975" y="3559175"/>
          <p14:tracePt t="48872" x="1831975" y="3552825"/>
          <p14:tracePt t="48880" x="1831975" y="3546475"/>
          <p14:tracePt t="48895" x="1831975" y="3540125"/>
          <p14:tracePt t="48902" x="1831975" y="3533775"/>
          <p14:tracePt t="48918" x="1831975" y="3527425"/>
          <p14:tracePt t="48924" x="1831975" y="3521075"/>
          <p14:tracePt t="48947" x="1831975" y="3514725"/>
          <p14:tracePt t="48955" x="1831975" y="3503613"/>
          <p14:tracePt t="48970" x="1831975" y="3497263"/>
          <p14:tracePt t="48977" x="1831975" y="3490913"/>
          <p14:tracePt t="48985" x="1831975" y="3478213"/>
          <p14:tracePt t="49007" x="1831975" y="3471863"/>
          <p14:tracePt t="49172" x="1831975" y="3465513"/>
          <p14:tracePt t="49180" x="1831975" y="3454400"/>
          <p14:tracePt t="49187" x="1831975" y="3448050"/>
          <p14:tracePt t="49195" x="1831975" y="3441700"/>
          <p14:tracePt t="49203" x="1831975" y="3429000"/>
          <p14:tracePt t="49225" x="1825625" y="3422650"/>
          <p14:tracePt t="49239" x="1825625" y="3416300"/>
          <p14:tracePt t="49352" x="1825625" y="3409950"/>
          <p14:tracePt t="49367" x="1825625" y="3403600"/>
          <p14:tracePt t="49375" x="1819275" y="3398838"/>
          <p14:tracePt t="49383" x="1812925" y="3398838"/>
          <p14:tracePt t="49397" x="1806575" y="3398838"/>
          <p14:tracePt t="49419" x="1800225" y="3386138"/>
          <p14:tracePt t="49584" x="1793875" y="3386138"/>
          <p14:tracePt t="49599" x="1787525" y="3386138"/>
          <p14:tracePt t="49825" x="1787525" y="3392488"/>
          <p14:tracePt t="49847" x="1787525" y="3398838"/>
          <p14:tracePt t="49870" x="1787525" y="3403600"/>
          <p14:tracePt t="49877" x="1787525" y="3409950"/>
          <p14:tracePt t="49892" x="1787525" y="3416300"/>
          <p14:tracePt t="49952" x="1787525" y="3422650"/>
          <p14:tracePt t="49975" x="1787525" y="3429000"/>
          <p14:tracePt t="49983" x="1787525" y="3435350"/>
          <p14:tracePt t="49997" x="1787525" y="3441700"/>
          <p14:tracePt t="50012" x="1787525" y="3448050"/>
          <p14:tracePt t="50019" x="1787525" y="3454400"/>
          <p14:tracePt t="50057" x="1787525" y="3459163"/>
          <p14:tracePt t="50065" x="1787525" y="3465513"/>
          <p14:tracePt t="50096" x="1787525" y="3471863"/>
          <p14:tracePt t="50102" x="1787525" y="3478213"/>
          <p14:tracePt t="50110" x="1787525" y="3484563"/>
          <p14:tracePt t="50155" x="1787525" y="3490913"/>
          <p14:tracePt t="50185" x="1787525" y="3497263"/>
          <p14:tracePt t="50200" x="1787525" y="3503613"/>
          <p14:tracePt t="50215" x="1787525" y="3509963"/>
          <p14:tracePt t="50222" x="1787525" y="3514725"/>
          <p14:tracePt t="50245" x="1787525" y="3521075"/>
          <p14:tracePt t="50290" x="1787525" y="3527425"/>
          <p14:tracePt t="50312" x="1787525" y="3533775"/>
          <p14:tracePt t="50319" x="1793875" y="3540125"/>
          <p14:tracePt t="50327" x="1793875" y="3546475"/>
          <p14:tracePt t="50336" x="1793875" y="3552825"/>
          <p14:tracePt t="50350" x="1793875" y="3559175"/>
          <p14:tracePt t="50357" x="1800225" y="3563938"/>
          <p14:tracePt t="50387" x="1806575" y="3570288"/>
          <p14:tracePt t="50395" x="1806575" y="3576638"/>
          <p14:tracePt t="50417" x="1806575" y="3582988"/>
          <p14:tracePt t="50439" x="1806575" y="3589338"/>
          <p14:tracePt t="50447" x="1806575" y="3595688"/>
          <p14:tracePt t="50454" x="1812925" y="3595688"/>
          <p14:tracePt t="50463" x="1812925" y="3602038"/>
          <p14:tracePt t="50545" x="1812925" y="3608388"/>
          <p14:tracePt t="50591" x="1812925" y="3614738"/>
          <p14:tracePt t="50612" x="1812925" y="3619500"/>
          <p14:tracePt t="50635" x="1812925" y="3625850"/>
          <p14:tracePt t="50657" x="1812925" y="3632200"/>
          <p14:tracePt t="50732" x="1812925" y="3638550"/>
          <p14:tracePt t="50747" x="1812925" y="3644900"/>
          <p14:tracePt t="50754" x="1812925" y="3651250"/>
          <p14:tracePt t="50762" x="1812925" y="3657600"/>
          <p14:tracePt t="50777" x="1812925" y="3663950"/>
          <p14:tracePt t="50785" x="1812925" y="3670300"/>
          <p14:tracePt t="50800" x="1812925" y="3675063"/>
          <p14:tracePt t="50816" x="1812925" y="3681413"/>
          <p14:tracePt t="50830" x="1812925" y="3687763"/>
          <p14:tracePt t="50837" x="1812925" y="3694113"/>
          <p14:tracePt t="50852" x="1812925" y="3700463"/>
          <p14:tracePt t="50860" x="1812925" y="3706813"/>
          <p14:tracePt t="50868" x="1812925" y="3713163"/>
          <p14:tracePt t="50883" x="1812925" y="3719513"/>
          <p14:tracePt t="50890" x="1812925" y="3724275"/>
          <p14:tracePt t="50898" x="1812925" y="3730625"/>
          <p14:tracePt t="50927" x="1812925" y="3736975"/>
          <p14:tracePt t="51017" x="1812925" y="3743325"/>
          <p14:tracePt t="51032" x="1812925" y="3749675"/>
          <p14:tracePt t="51039" x="1812925" y="3756025"/>
          <p14:tracePt t="51047" x="1812925" y="3768725"/>
          <p14:tracePt t="51062" x="1812925" y="3775075"/>
          <p14:tracePt t="51069" x="1812925" y="3786188"/>
          <p14:tracePt t="51077" x="1812925" y="3792538"/>
          <p14:tracePt t="51105" x="1812925" y="3805238"/>
          <p14:tracePt t="51107" x="1812925" y="3811588"/>
          <p14:tracePt t="51116" x="1812925" y="3817938"/>
          <p14:tracePt t="51130" x="1812925" y="3824288"/>
          <p14:tracePt t="51160" x="1812925" y="3830638"/>
          <p14:tracePt t="51167" x="1812925" y="3835400"/>
          <p14:tracePt t="51175" x="1812925" y="3848100"/>
          <p14:tracePt t="51183" x="1812925" y="3854450"/>
          <p14:tracePt t="51190" x="1812925" y="3860800"/>
          <p14:tracePt t="51199" x="1812925" y="3867150"/>
          <p14:tracePt t="51213" x="1812925" y="3873500"/>
          <p14:tracePt t="51220" x="1812925" y="3879850"/>
          <p14:tracePt t="51227" x="1812925" y="3884613"/>
          <p14:tracePt t="51235" x="1812925" y="3890963"/>
          <p14:tracePt t="51242" x="1812925" y="3897313"/>
          <p14:tracePt t="51250" x="1812925" y="3903663"/>
          <p14:tracePt t="51281" x="1812925" y="3910013"/>
          <p14:tracePt t="51423" x="1812925" y="3916363"/>
          <p14:tracePt t="51452" x="1812925" y="3922713"/>
          <p14:tracePt t="51460" x="1812925" y="3929063"/>
          <p14:tracePt t="51467" x="1812925" y="3935413"/>
          <p14:tracePt t="51475" x="1812925" y="3940175"/>
          <p14:tracePt t="51489" x="1812925" y="3952875"/>
          <p14:tracePt t="51497" x="1812925" y="3965575"/>
          <p14:tracePt t="51504" x="1812925" y="3971925"/>
          <p14:tracePt t="51512" x="1806575" y="3978275"/>
          <p14:tracePt t="51519" x="1806575" y="3990975"/>
          <p14:tracePt t="51617" x="1806575" y="3995738"/>
          <p14:tracePt t="51632" x="1806575" y="4002088"/>
          <p14:tracePt t="51648" x="1806575" y="4008438"/>
          <p14:tracePt t="51662" x="1806575" y="4014788"/>
          <p14:tracePt t="51669" x="1806575" y="4021138"/>
          <p14:tracePt t="51692" x="1806575" y="4027488"/>
          <p14:tracePt t="51715" x="1806575" y="4033838"/>
          <p14:tracePt t="51730" x="1806575" y="4040188"/>
          <p14:tracePt t="51737" x="1806575" y="4044950"/>
          <p14:tracePt t="51767" x="1806575" y="4051300"/>
          <p14:tracePt t="51775" x="1806575" y="4057650"/>
          <p14:tracePt t="51804" x="1806575" y="4064000"/>
          <p14:tracePt t="51820" x="1806575" y="4070350"/>
          <p14:tracePt t="51849" x="1806575" y="4076700"/>
          <p14:tracePt t="51865" x="1806575" y="4083050"/>
          <p14:tracePt t="51872" x="1806575" y="4095750"/>
          <p14:tracePt t="51903" x="1806575" y="4100513"/>
          <p14:tracePt t="51910" x="1806575" y="4106863"/>
          <p14:tracePt t="53336" x="1800225" y="4106863"/>
          <p14:tracePt t="53357" x="1800225" y="4100513"/>
          <p14:tracePt t="53380" x="1793875" y="4095750"/>
          <p14:tracePt t="53403" x="1793875" y="4089400"/>
          <p14:tracePt t="53410" x="1793875" y="4083050"/>
          <p14:tracePt t="53417" x="1793875" y="4076700"/>
          <p14:tracePt t="53462" x="1793875" y="4070350"/>
          <p14:tracePt t="53470" x="1793875" y="4064000"/>
          <p14:tracePt t="53485" x="1793875" y="4051300"/>
          <p14:tracePt t="53493" x="1793875" y="4040188"/>
          <p14:tracePt t="53500" x="1787525" y="4027488"/>
          <p14:tracePt t="53507" x="1787525" y="4014788"/>
          <p14:tracePt t="53514" x="1781175" y="4002088"/>
          <p14:tracePt t="53522" x="1776413" y="3990975"/>
          <p14:tracePt t="53529" x="1776413" y="3978275"/>
          <p14:tracePt t="53537" x="1776413" y="3971925"/>
          <p14:tracePt t="53545" x="1776413" y="3952875"/>
          <p14:tracePt t="53552" x="1776413" y="3935413"/>
          <p14:tracePt t="53560" x="1776413" y="3929063"/>
          <p14:tracePt t="53567" x="1776413" y="3910013"/>
          <p14:tracePt t="53576" x="1776413" y="3884613"/>
          <p14:tracePt t="53582" x="1776413" y="3854450"/>
          <p14:tracePt t="53590" x="1776413" y="3848100"/>
          <p14:tracePt t="53597" x="1776413" y="3824288"/>
          <p14:tracePt t="53605" x="1776413" y="3805238"/>
          <p14:tracePt t="53612" x="1776413" y="3792538"/>
          <p14:tracePt t="53620" x="1776413" y="3786188"/>
          <p14:tracePt t="53627" x="1776413" y="3775075"/>
          <p14:tracePt t="53643" x="1776413" y="3768725"/>
          <p14:tracePt t="53649" x="1781175" y="3756025"/>
          <p14:tracePt t="53657" x="1787525" y="3749675"/>
          <p14:tracePt t="53664" x="1787525" y="3730625"/>
          <p14:tracePt t="53670" x="1793875" y="3719513"/>
          <p14:tracePt t="53678" x="1793875" y="3706813"/>
          <p14:tracePt t="53686" x="1800225" y="3700463"/>
          <p14:tracePt t="53693" x="1800225" y="3694113"/>
          <p14:tracePt t="53723" x="1800225" y="3687763"/>
          <p14:tracePt t="53731" x="1800225" y="3681413"/>
          <p14:tracePt t="53740" x="1806575" y="3675063"/>
          <p14:tracePt t="53747" x="1806575" y="3670300"/>
          <p14:tracePt t="53754" x="1806575" y="3663950"/>
          <p14:tracePt t="53769" x="1806575" y="3651250"/>
          <p14:tracePt t="53777" x="1806575" y="3644900"/>
          <p14:tracePt t="53784" x="1806575" y="3638550"/>
          <p14:tracePt t="53792" x="1806575" y="3625850"/>
          <p14:tracePt t="53799" x="1806575" y="3619500"/>
          <p14:tracePt t="53807" x="1806575" y="3614738"/>
          <p14:tracePt t="53814" x="1800225" y="3614738"/>
          <p14:tracePt t="53837" x="1800225" y="3608388"/>
          <p14:tracePt t="53844" x="1793875" y="3608388"/>
          <p14:tracePt t="53852" x="1793875" y="3602038"/>
          <p14:tracePt t="53927" x="1793875" y="3595688"/>
          <p14:tracePt t="53935" x="1793875" y="3589338"/>
          <p14:tracePt t="53942" x="1787525" y="3582988"/>
          <p14:tracePt t="53949" x="1787525" y="3576638"/>
          <p14:tracePt t="53957" x="1787525" y="3570288"/>
          <p14:tracePt t="53964" x="1781175" y="3559175"/>
          <p14:tracePt t="53972" x="1781175" y="3552825"/>
          <p14:tracePt t="53979" x="1776413" y="3546475"/>
          <p14:tracePt t="53987" x="1770063" y="3540125"/>
          <p14:tracePt t="53997" x="1770063" y="3533775"/>
          <p14:tracePt t="54002" x="1770063" y="3527425"/>
          <p14:tracePt t="54010" x="1770063" y="3521075"/>
          <p14:tracePt t="54026" x="1770063" y="3514725"/>
          <p14:tracePt t="54032" x="1770063" y="3509963"/>
          <p14:tracePt t="54040" x="1770063" y="3503613"/>
          <p14:tracePt t="54047" x="1770063" y="3497263"/>
          <p14:tracePt t="54055" x="1770063" y="3490913"/>
          <p14:tracePt t="54062" x="1770063" y="3484563"/>
          <p14:tracePt t="54078" x="1763713" y="3484563"/>
          <p14:tracePt t="54085" x="1763713" y="3478213"/>
          <p14:tracePt t="54100" x="1763713" y="3465513"/>
          <p14:tracePt t="54107" x="1763713" y="3459163"/>
          <p14:tracePt t="54122" x="1763713" y="3454400"/>
          <p14:tracePt t="54152" x="1763713" y="3448050"/>
          <p14:tracePt t="54257" x="1757363" y="3448050"/>
          <p14:tracePt t="54265" x="1757363" y="3441700"/>
          <p14:tracePt t="54287" x="1757363" y="3435350"/>
          <p14:tracePt t="54295" x="1751013" y="3435350"/>
          <p14:tracePt t="54302" x="1744663" y="3429000"/>
          <p14:tracePt t="54317" x="1744663" y="3422650"/>
          <p14:tracePt t="54565" x="1744663" y="3429000"/>
          <p14:tracePt t="54573" x="1744663" y="3435350"/>
          <p14:tracePt t="54578" x="1744663" y="3441700"/>
          <p14:tracePt t="54586" x="1744663" y="3448050"/>
          <p14:tracePt t="54624" x="1744663" y="3454400"/>
          <p14:tracePt t="54685" x="1738313" y="3454400"/>
          <p14:tracePt t="54886" x="1738313" y="3459163"/>
          <p14:tracePt t="54893" x="1738313" y="3465513"/>
          <p14:tracePt t="54909" x="1738313" y="3471863"/>
          <p14:tracePt t="54926" x="1738313" y="3478213"/>
          <p14:tracePt t="54940" x="1738313" y="3484563"/>
          <p14:tracePt t="55030" x="1738313" y="3490913"/>
          <p14:tracePt t="55052" x="1738313" y="3497263"/>
          <p14:tracePt t="55061" x="1738313" y="3503613"/>
          <p14:tracePt t="55075" x="1738313" y="3509963"/>
          <p14:tracePt t="55098" x="1738313" y="3514725"/>
          <p14:tracePt t="55105" x="1738313" y="3521075"/>
          <p14:tracePt t="55142" x="1738313" y="3527425"/>
          <p14:tracePt t="55150" x="1738313" y="3533775"/>
          <p14:tracePt t="55158" x="1738313" y="3540125"/>
          <p14:tracePt t="55165" x="1738313" y="3546475"/>
          <p14:tracePt t="55172" x="1738313" y="3552825"/>
          <p14:tracePt t="55187" x="1738313" y="3559175"/>
          <p14:tracePt t="55217" x="1738313" y="3563938"/>
          <p14:tracePt t="55255" x="1738313" y="3570288"/>
          <p14:tracePt t="55330" x="1738313" y="3576638"/>
          <p14:tracePt t="55352" x="1738313" y="3582988"/>
          <p14:tracePt t="55367" x="1738313" y="3589338"/>
          <p14:tracePt t="55442" x="1738313" y="3595688"/>
          <p14:tracePt t="55465" x="1738313" y="3602038"/>
          <p14:tracePt t="55472" x="1738313" y="3608388"/>
          <p14:tracePt t="55479" x="1738313" y="3614738"/>
          <p14:tracePt t="55502" x="1738313" y="3619500"/>
          <p14:tracePt t="55510" x="1738313" y="3625850"/>
          <p14:tracePt t="55526" x="1738313" y="3632200"/>
          <p14:tracePt t="55532" x="1738313" y="3638550"/>
          <p14:tracePt t="55555" x="1738313" y="3644900"/>
          <p14:tracePt t="55570" x="1738313" y="3651250"/>
          <p14:tracePt t="55578" x="1744663" y="3651250"/>
          <p14:tracePt t="55585" x="1744663" y="3657600"/>
          <p14:tracePt t="55592" x="1744663" y="3663950"/>
          <p14:tracePt t="55599" x="1744663" y="3670300"/>
          <p14:tracePt t="55607" x="1751013" y="3681413"/>
          <p14:tracePt t="55614" x="1751013" y="3687763"/>
          <p14:tracePt t="55622" x="1751013" y="3694113"/>
          <p14:tracePt t="55630" x="1757363" y="3706813"/>
          <p14:tracePt t="55637" x="1757363" y="3713163"/>
          <p14:tracePt t="55645" x="1757363" y="3719513"/>
          <p14:tracePt t="55652" x="1763713" y="3719513"/>
          <p14:tracePt t="55735" x="1763713" y="3724275"/>
          <p14:tracePt t="55757" x="1763713" y="3730625"/>
          <p14:tracePt t="55764" x="1763713" y="3736975"/>
          <p14:tracePt t="55772" x="1763713" y="3743325"/>
          <p14:tracePt t="55780" x="1763713" y="3749675"/>
          <p14:tracePt t="55787" x="1763713" y="3756025"/>
          <p14:tracePt t="55795" x="1763713" y="3762375"/>
          <p14:tracePt t="55802" x="1770063" y="3762375"/>
          <p14:tracePt t="55817" x="1770063" y="3768725"/>
          <p14:tracePt t="55825" x="1770063" y="3775075"/>
          <p14:tracePt t="55840" x="1770063" y="3779838"/>
          <p14:tracePt t="55847" x="1770063" y="3786188"/>
          <p14:tracePt t="55863" x="1770063" y="3792538"/>
          <p14:tracePt t="55885" x="1770063" y="3798888"/>
          <p14:tracePt t="55937" x="1770063" y="3805238"/>
          <p14:tracePt t="55967" x="1770063" y="3811588"/>
          <p14:tracePt t="55975" x="1770063" y="3817938"/>
          <p14:tracePt t="56005" x="1770063" y="3824288"/>
          <p14:tracePt t="56012" x="1770063" y="3830638"/>
          <p14:tracePt t="56019" x="1770063" y="3835400"/>
          <p14:tracePt t="56042" x="1770063" y="3841750"/>
          <p14:tracePt t="56049" x="1770063" y="3848100"/>
          <p14:tracePt t="56057" x="1770063" y="3854450"/>
          <p14:tracePt t="56064" x="1770063" y="3860800"/>
          <p14:tracePt t="56072" x="1770063" y="3867150"/>
          <p14:tracePt t="56080" x="1770063" y="3873500"/>
          <p14:tracePt t="56097" x="1770063" y="3879850"/>
          <p14:tracePt t="56102" x="1770063" y="3890963"/>
          <p14:tracePt t="56111" x="1770063" y="3897313"/>
          <p14:tracePt t="56117" x="1770063" y="3903663"/>
          <p14:tracePt t="56124" x="1770063" y="3910013"/>
          <p14:tracePt t="56139" x="1770063" y="3916363"/>
          <p14:tracePt t="56146" x="1770063" y="3922713"/>
          <p14:tracePt t="56193" x="1770063" y="3929063"/>
          <p14:tracePt t="56222" x="1770063" y="3935413"/>
          <p14:tracePt t="56246" x="1770063" y="3940175"/>
          <p14:tracePt t="56260" x="1770063" y="3946525"/>
          <p14:tracePt t="56289" x="1770063" y="3952875"/>
          <p14:tracePt t="56305" x="1770063" y="3959225"/>
          <p14:tracePt t="56320" x="1770063" y="3965575"/>
          <p14:tracePt t="56342" x="1770063" y="3971925"/>
          <p14:tracePt t="56425" x="1770063" y="3978275"/>
          <p14:tracePt t="56455" x="1770063" y="3984625"/>
          <p14:tracePt t="56545" x="1770063" y="3990975"/>
          <p14:tracePt t="56620" x="1770063" y="3995738"/>
          <p14:tracePt t="56732" x="1763713" y="4002088"/>
          <p14:tracePt t="56740" x="1763713" y="4008438"/>
          <p14:tracePt t="56768" x="1763713" y="4014788"/>
          <p14:tracePt t="56775" x="1757363" y="4014788"/>
          <p14:tracePt t="56783" x="1757363" y="4021138"/>
          <p14:tracePt t="56791" x="1751013" y="4021138"/>
          <p14:tracePt t="56798" x="1744663" y="4021138"/>
          <p14:tracePt t="56806" x="1744663" y="4027488"/>
          <p14:tracePt t="56820" x="1738313" y="4033838"/>
          <p14:tracePt t="56836" x="1731963" y="4040188"/>
          <p14:tracePt t="56859" x="1731963" y="4044950"/>
          <p14:tracePt t="56927" x="1731963" y="4051300"/>
          <p14:tracePt t="72404" x="1720850" y="4051300"/>
          <p14:tracePt t="72432" x="1727200" y="4051300"/>
          <p14:tracePt t="72439" x="1727200" y="4044950"/>
          <p14:tracePt t="72447" x="1731963" y="4044950"/>
          <p14:tracePt t="72454" x="1738313" y="4040188"/>
          <p14:tracePt t="72463" x="1744663" y="4033838"/>
          <p14:tracePt t="72478" x="1751013" y="4021138"/>
          <p14:tracePt t="72484" x="1757363" y="4021138"/>
          <p14:tracePt t="72492" x="1770063" y="4021138"/>
          <p14:tracePt t="72499" x="1776413" y="4008438"/>
          <p14:tracePt t="72507" x="1781175" y="4002088"/>
          <p14:tracePt t="72514" x="1781175" y="3995738"/>
          <p14:tracePt t="72522" x="1800225" y="3995738"/>
          <p14:tracePt t="72530" x="1812925" y="3978275"/>
          <p14:tracePt t="72545" x="1825625" y="3971925"/>
          <p14:tracePt t="72552" x="1843088" y="3946525"/>
          <p14:tracePt t="72559" x="1862138" y="3929063"/>
          <p14:tracePt t="72574" x="1868488" y="3910013"/>
          <p14:tracePt t="72581" x="1887538" y="3884613"/>
          <p14:tracePt t="72597" x="1887538" y="3873500"/>
          <p14:tracePt t="72604" x="1892300" y="3867150"/>
          <p14:tracePt t="72612" x="1892300" y="3860800"/>
          <p14:tracePt t="72619" x="1892300" y="3854450"/>
          <p14:tracePt t="72628" x="1892300" y="3848100"/>
          <p14:tracePt t="72642" x="1892300" y="3841750"/>
          <p14:tracePt t="72657" x="1892300" y="3835400"/>
          <p14:tracePt t="72664" x="1892300" y="3830638"/>
          <p14:tracePt t="72671" x="1887538" y="3824288"/>
          <p14:tracePt t="72680" x="1881188" y="3824288"/>
          <p14:tracePt t="72687" x="1881188" y="3817938"/>
          <p14:tracePt t="72695" x="1874838" y="3817938"/>
          <p14:tracePt t="72703" x="1874838" y="3811588"/>
          <p14:tracePt t="72709" x="1868488" y="3811588"/>
          <p14:tracePt t="72716" x="1868488" y="3805238"/>
          <p14:tracePt t="72724" x="1862138" y="3805238"/>
          <p14:tracePt t="72731" x="1862138" y="3798888"/>
          <p14:tracePt t="72739" x="1849438" y="3792538"/>
          <p14:tracePt t="72747" x="1843088" y="3786188"/>
          <p14:tracePt t="72754" x="1843088" y="3779838"/>
          <p14:tracePt t="72762" x="1836738" y="3768725"/>
          <p14:tracePt t="72769" x="1825625" y="3756025"/>
          <p14:tracePt t="72778" x="1825625" y="3749675"/>
          <p14:tracePt t="72784" x="1812925" y="3743325"/>
          <p14:tracePt t="72792" x="1806575" y="3736975"/>
          <p14:tracePt t="72799" x="1793875" y="3736975"/>
          <p14:tracePt t="72806" x="1787525" y="3736975"/>
          <p14:tracePt t="72814" x="1776413" y="3730625"/>
          <p14:tracePt t="72822" x="1757363" y="3719513"/>
          <p14:tracePt t="72829" x="1751013" y="3719513"/>
          <p14:tracePt t="72837" x="1738313" y="3719513"/>
          <p14:tracePt t="72845" x="1727200" y="3713163"/>
          <p14:tracePt t="72851" x="1720850" y="3706813"/>
          <p14:tracePt t="72867" x="1714500" y="3706813"/>
          <p14:tracePt t="72874" x="1714500" y="3700463"/>
          <p14:tracePt t="72935" x="1708150" y="3700463"/>
          <p14:tracePt t="73069" x="1708150" y="3694113"/>
          <p14:tracePt t="73092" x="1714500" y="3694113"/>
          <p14:tracePt t="73099" x="1720850" y="3687763"/>
          <p14:tracePt t="73129" x="1727200" y="3681413"/>
          <p14:tracePt t="73137" x="1731963" y="3681413"/>
          <p14:tracePt t="73144" x="1738313" y="3681413"/>
          <p14:tracePt t="73151" x="1744663" y="3675063"/>
          <p14:tracePt t="73166" x="1751013" y="3675063"/>
          <p14:tracePt t="73174" x="1770063" y="3675063"/>
          <p14:tracePt t="73182" x="1781175" y="3670300"/>
          <p14:tracePt t="73189" x="1787525" y="3670300"/>
          <p14:tracePt t="73197" x="1806575" y="3670300"/>
          <p14:tracePt t="73212" x="1812925" y="3670300"/>
          <p14:tracePt t="73219" x="1819275" y="3670300"/>
          <p14:tracePt t="73265" x="1825625" y="3670300"/>
          <p14:tracePt t="73272" x="1831975" y="3670300"/>
          <p14:tracePt t="73280" x="1836738" y="3670300"/>
          <p14:tracePt t="73286" x="1849438" y="3670300"/>
          <p14:tracePt t="73295" x="1855788" y="3670300"/>
          <p14:tracePt t="73301" x="1862138" y="3670300"/>
          <p14:tracePt t="73316" x="1868488" y="3670300"/>
          <p14:tracePt t="73362" x="1874838" y="3670300"/>
          <p14:tracePt t="73378" x="1887538" y="3675063"/>
          <p14:tracePt t="73384" x="1887538" y="3681413"/>
          <p14:tracePt t="73392" x="1892300" y="3687763"/>
          <p14:tracePt t="73399" x="1905000" y="3700463"/>
          <p14:tracePt t="73407" x="1905000" y="3706813"/>
          <p14:tracePt t="73414" x="1905000" y="3713163"/>
          <p14:tracePt t="73422" x="1911350" y="3713163"/>
          <p14:tracePt t="73430" x="1911350" y="3719513"/>
          <p14:tracePt t="73437" x="1917700" y="3719513"/>
          <p14:tracePt t="73445" x="1917700" y="3730625"/>
          <p14:tracePt t="73452" x="1917700" y="3736975"/>
          <p14:tracePt t="73461" x="1917700" y="3743325"/>
          <p14:tracePt t="73467" x="1917700" y="3749675"/>
          <p14:tracePt t="73475" x="1917700" y="3756025"/>
          <p14:tracePt t="73489" x="1917700" y="3768725"/>
          <p14:tracePt t="73496" x="1917700" y="3775075"/>
          <p14:tracePt t="73504" x="1917700" y="3779838"/>
          <p14:tracePt t="73511" x="1917700" y="3786188"/>
          <p14:tracePt t="73519" x="1917700" y="3792538"/>
          <p14:tracePt t="73533" x="1917700" y="3798888"/>
          <p14:tracePt t="73548" x="1917700" y="3805238"/>
          <p14:tracePt t="73556" x="1917700" y="3811588"/>
          <p14:tracePt t="73572" x="1917700" y="3830638"/>
          <p14:tracePt t="73579" x="1917700" y="3835400"/>
          <p14:tracePt t="73586" x="1924050" y="3835400"/>
          <p14:tracePt t="73601" x="1930400" y="3835400"/>
          <p14:tracePt t="73609" x="1936750" y="3841750"/>
          <p14:tracePt t="73616" x="1941513" y="3841750"/>
          <p14:tracePt t="73624" x="1947863" y="3841750"/>
          <p14:tracePt t="73631" x="1954213" y="3841750"/>
          <p14:tracePt t="73639" x="1960563" y="3841750"/>
          <p14:tracePt t="73646" x="1966913" y="3841750"/>
          <p14:tracePt t="73654" x="1973263" y="3841750"/>
          <p14:tracePt t="73676" x="1979613" y="3841750"/>
          <p14:tracePt t="73683" x="1985963" y="3841750"/>
          <p14:tracePt t="73691" x="1992313" y="3830638"/>
          <p14:tracePt t="73698" x="1997075" y="3824288"/>
          <p14:tracePt t="73706" x="2009775" y="3811588"/>
          <p14:tracePt t="73714" x="2016125" y="3786188"/>
          <p14:tracePt t="73721" x="2022475" y="3775075"/>
          <p14:tracePt t="73730" x="2028825" y="3756025"/>
          <p14:tracePt t="73736" x="2035175" y="3736975"/>
          <p14:tracePt t="73744" x="2035175" y="3730625"/>
          <p14:tracePt t="73751" x="2041525" y="3713163"/>
          <p14:tracePt t="73759" x="2046288" y="3694113"/>
          <p14:tracePt t="73766" x="2046288" y="3681413"/>
          <p14:tracePt t="73774" x="2052638" y="3675063"/>
          <p14:tracePt t="73781" x="2058988" y="3657600"/>
          <p14:tracePt t="73789" x="2058988" y="3651250"/>
          <p14:tracePt t="73796" x="2058988" y="3632200"/>
          <p14:tracePt t="73804" x="2065338" y="3608388"/>
          <p14:tracePt t="73811" x="2071688" y="3595688"/>
          <p14:tracePt t="73818" x="2071688" y="3582988"/>
          <p14:tracePt t="73827" x="2078038" y="3546475"/>
          <p14:tracePt t="73834" x="2078038" y="3514725"/>
          <p14:tracePt t="73841" x="2078038" y="3503613"/>
          <p14:tracePt t="73849" x="2084388" y="3484563"/>
          <p14:tracePt t="73856" x="2084388" y="3471863"/>
          <p14:tracePt t="73864" x="2084388" y="3459163"/>
          <p14:tracePt t="73871" x="2084388" y="3448050"/>
          <p14:tracePt t="73879" x="2084388" y="3435350"/>
          <p14:tracePt t="73886" x="2084388" y="3429000"/>
          <p14:tracePt t="73894" x="2084388" y="3422650"/>
          <p14:tracePt t="73924" x="2084388" y="3416300"/>
          <p14:tracePt t="73931" x="2084388" y="3409950"/>
          <p14:tracePt t="73939" x="2090738" y="3409950"/>
          <p14:tracePt t="73947" x="2090738" y="3403600"/>
          <p14:tracePt t="73954" x="2090738" y="3398838"/>
          <p14:tracePt t="73962" x="2090738" y="3392488"/>
          <p14:tracePt t="73978" x="2090738" y="3379788"/>
          <p14:tracePt t="73984" x="2090738" y="3373438"/>
          <p14:tracePt t="73992" x="2090738" y="3367088"/>
          <p14:tracePt t="73999" x="2090738" y="3360738"/>
          <p14:tracePt t="74007" x="2090738" y="3354388"/>
          <p14:tracePt t="74014" x="2090738" y="3348038"/>
          <p14:tracePt t="74037" x="2090738" y="3336925"/>
          <p14:tracePt t="74044" x="2090738" y="3330575"/>
          <p14:tracePt t="74051" x="2090738" y="3324225"/>
          <p14:tracePt t="74059" x="2090738" y="3317875"/>
          <p14:tracePt t="74066" x="2090738" y="3311525"/>
          <p14:tracePt t="74081" x="2090738" y="3305175"/>
          <p14:tracePt t="74117" x="2084388" y="3298825"/>
          <p14:tracePt t="74157" x="2084388" y="3294063"/>
          <p14:tracePt t="74255" x="2078038" y="3294063"/>
          <p14:tracePt t="74375" x="2071688" y="3294063"/>
          <p14:tracePt t="74412" x="2071688" y="3298825"/>
          <p14:tracePt t="74434" x="2071688" y="3305175"/>
          <p14:tracePt t="74735" x="2071688" y="3311525"/>
          <p14:tracePt t="74749" x="2065338" y="3311525"/>
          <p14:tracePt t="74758" x="2065338" y="3317875"/>
          <p14:tracePt t="74787" x="2065338" y="3324225"/>
          <p14:tracePt t="74794" x="2058988" y="3324225"/>
          <p14:tracePt t="74802" x="2058988" y="3330575"/>
          <p14:tracePt t="74810" x="2058988" y="3336925"/>
          <p14:tracePt t="74900" x="2058988" y="3343275"/>
          <p14:tracePt t="74907" x="2058988" y="3348038"/>
          <p14:tracePt t="74914" x="2058988" y="3354388"/>
          <p14:tracePt t="74929" x="2058988" y="3360738"/>
          <p14:tracePt t="74937" x="2058988" y="3367088"/>
          <p14:tracePt t="75462" x="2058988" y="3373438"/>
          <p14:tracePt t="75612" x="2058988" y="3379788"/>
          <p14:tracePt t="75620" x="2058988" y="3386138"/>
          <p14:tracePt t="75627" x="2058988" y="3392488"/>
          <p14:tracePt t="75634" x="2058988" y="3398838"/>
          <p14:tracePt t="75643" x="2058988" y="3409950"/>
          <p14:tracePt t="75649" x="2058988" y="3416300"/>
          <p14:tracePt t="75664" x="2065338" y="3429000"/>
          <p14:tracePt t="75672" x="2065338" y="3435350"/>
          <p14:tracePt t="75679" x="2065338" y="3441700"/>
          <p14:tracePt t="75687" x="2071688" y="3448050"/>
          <p14:tracePt t="75702" x="2071688" y="3454400"/>
          <p14:tracePt t="75710" x="2071688" y="3459163"/>
          <p14:tracePt t="75717" x="2078038" y="3459163"/>
          <p14:tracePt t="75755" x="2078038" y="3465513"/>
          <p14:tracePt t="75852" x="2078038" y="3471863"/>
          <p14:tracePt t="75882" x="2078038" y="3478213"/>
          <p14:tracePt t="76023" x="2078038" y="3484563"/>
          <p14:tracePt t="76031" x="2078038" y="3490913"/>
          <p14:tracePt t="76045" x="2078038" y="3497263"/>
          <p14:tracePt t="76452" x="2071688" y="3503613"/>
          <p14:tracePt t="76467" x="2071688" y="3514725"/>
          <p14:tracePt t="76474" x="2071688" y="3521075"/>
          <p14:tracePt t="76481" x="2065338" y="3533775"/>
          <p14:tracePt t="76489" x="2065338" y="3546475"/>
          <p14:tracePt t="76497" x="2065338" y="3552825"/>
          <p14:tracePt t="76512" x="2065338" y="3563938"/>
          <p14:tracePt t="76519" x="2065338" y="3570288"/>
          <p14:tracePt t="76527" x="2065338" y="3576638"/>
          <p14:tracePt t="76534" x="2065338" y="3582988"/>
          <p14:tracePt t="76543" x="2065338" y="3589338"/>
          <p14:tracePt t="76557" x="2065338" y="3595688"/>
          <p14:tracePt t="76572" x="2065338" y="3602038"/>
          <p14:tracePt t="76580" x="2065338" y="3608388"/>
          <p14:tracePt t="76602" x="2065338" y="3614738"/>
          <p14:tracePt t="76632" x="2065338" y="3619500"/>
          <p14:tracePt t="76654" x="2065338" y="3625850"/>
          <p14:tracePt t="76677" x="2065338" y="3632200"/>
          <p14:tracePt t="76693" x="2065338" y="3638550"/>
          <p14:tracePt t="76699" x="2065338" y="3644900"/>
          <p14:tracePt t="76729" x="2065338" y="3651250"/>
          <p14:tracePt t="76759" x="2065338" y="3657600"/>
          <p14:tracePt t="78290" x="2065338" y="3663950"/>
          <p14:tracePt t="78365" x="2065338" y="3670300"/>
          <p14:tracePt t="78386" x="2065338" y="3675063"/>
          <p14:tracePt t="78395" x="2065338" y="3681413"/>
          <p14:tracePt t="78402" x="2065338" y="3687763"/>
          <p14:tracePt t="78410" x="2065338" y="3694113"/>
          <p14:tracePt t="78417" x="2065338" y="3700463"/>
          <p14:tracePt t="78432" x="2065338" y="3706813"/>
          <p14:tracePt t="78448" x="2065338" y="3713163"/>
          <p14:tracePt t="78454" x="2065338" y="3719513"/>
          <p14:tracePt t="78462" x="2065338" y="3724275"/>
          <p14:tracePt t="78478" x="2065338" y="3730625"/>
          <p14:tracePt t="78484" x="2065338" y="3736975"/>
          <p14:tracePt t="78500" x="2065338" y="3743325"/>
          <p14:tracePt t="78507" x="2065338" y="3749675"/>
          <p14:tracePt t="78530" x="2065338" y="3756025"/>
          <p14:tracePt t="78537" x="2065338" y="3762375"/>
          <p14:tracePt t="78544" x="2065338" y="3768725"/>
          <p14:tracePt t="78552" x="2065338" y="3775075"/>
          <p14:tracePt t="78582" x="2065338" y="3779838"/>
          <p14:tracePt t="78589" x="2065338" y="3786188"/>
          <p14:tracePt t="78598" x="2065338" y="3792538"/>
          <p14:tracePt t="78604" x="2065338" y="3798888"/>
          <p14:tracePt t="78612" x="2065338" y="3805238"/>
          <p14:tracePt t="78619" x="2065338" y="3811588"/>
          <p14:tracePt t="78627" x="2065338" y="3817938"/>
          <p14:tracePt t="78634" x="2065338" y="3824288"/>
          <p14:tracePt t="78642" x="2065338" y="3830638"/>
          <p14:tracePt t="78649" x="2065338" y="3835400"/>
          <p14:tracePt t="78657" x="2065338" y="3841750"/>
          <p14:tracePt t="78664" x="2065338" y="3848100"/>
          <p14:tracePt t="78686" x="2065338" y="3854450"/>
          <p14:tracePt t="78695" x="2065338" y="3860800"/>
          <p14:tracePt t="78701" x="2065338" y="3867150"/>
          <p14:tracePt t="78717" x="2065338" y="3873500"/>
          <p14:tracePt t="78724" x="2065338" y="3879850"/>
          <p14:tracePt t="78739" x="2065338" y="3884613"/>
          <p14:tracePt t="78777" x="2065338" y="3890963"/>
          <p14:tracePt t="78785" x="2065338" y="3897313"/>
          <p14:tracePt t="78792" x="2065338" y="3903663"/>
          <p14:tracePt t="78799" x="2065338" y="3910013"/>
          <p14:tracePt t="78815" x="2065338" y="3916363"/>
          <p14:tracePt t="78822" x="2065338" y="3922713"/>
          <p14:tracePt t="78845" x="2065338" y="3929063"/>
          <p14:tracePt t="78852" x="2065338" y="3935413"/>
          <p14:tracePt t="78867" x="2065338" y="3940175"/>
          <p14:tracePt t="78874" x="2065338" y="3946525"/>
          <p14:tracePt t="78889" x="2065338" y="3952875"/>
          <p14:tracePt t="78927" x="2065338" y="3959225"/>
          <p14:tracePt t="81061" x="2071688" y="3922713"/>
          <p14:tracePt t="81066" x="2071688" y="3873500"/>
          <p14:tracePt t="81070" x="2071688" y="3848100"/>
          <p14:tracePt t="81078" x="2071688" y="3841750"/>
          <p14:tracePt t="81085" x="2071688" y="3835400"/>
          <p14:tracePt t="81107" x="2071688" y="3830638"/>
          <p14:tracePt t="81107" x="2071688" y="3824288"/>
          <p14:tracePt t="81115" x="2071688" y="3817938"/>
          <p14:tracePt t="81123" x="2071688" y="3811588"/>
          <p14:tracePt t="81138" x="2071688" y="3805238"/>
          <p14:tracePt t="81154" x="2071688" y="3798888"/>
          <p14:tracePt t="81162" x="2071688" y="3786188"/>
          <p14:tracePt t="81184" x="2071688" y="3779838"/>
          <p14:tracePt t="81191" x="2071688" y="3775075"/>
          <p14:tracePt t="81206" x="2071688" y="3768725"/>
          <p14:tracePt t="81229" x="2071688" y="3756025"/>
          <p14:tracePt t="81237" x="2071688" y="3749675"/>
          <p14:tracePt t="81244" x="2071688" y="3743325"/>
          <p14:tracePt t="81252" x="2071688" y="3730625"/>
          <p14:tracePt t="81259" x="2071688" y="3719513"/>
          <p14:tracePt t="81274" x="2071688" y="3706813"/>
          <p14:tracePt t="81282" x="2071688" y="3681413"/>
          <p14:tracePt t="81297" x="2071688" y="3675063"/>
          <p14:tracePt t="81304" x="2071688" y="3670300"/>
          <p14:tracePt t="81312" x="2071688" y="3657600"/>
          <p14:tracePt t="81319" x="2071688" y="3651250"/>
          <p14:tracePt t="82085" x="2065338" y="3657600"/>
          <p14:tracePt t="82092" x="2065338" y="3663950"/>
          <p14:tracePt t="82100" x="2065338" y="3670300"/>
          <p14:tracePt t="82105" x="2065338" y="3675063"/>
          <p14:tracePt t="82120" x="2065338" y="3681413"/>
          <p14:tracePt t="82128" x="2065338" y="3694113"/>
          <p14:tracePt t="82135" x="2065338" y="3706813"/>
          <p14:tracePt t="82143" x="2065338" y="3713163"/>
          <p14:tracePt t="82151" x="2065338" y="3719513"/>
          <p14:tracePt t="82158" x="2065338" y="3724275"/>
          <p14:tracePt t="82173" x="2065338" y="3730625"/>
          <p14:tracePt t="82181" x="2065338" y="3743325"/>
          <p14:tracePt t="82189" x="2065338" y="3749675"/>
          <p14:tracePt t="82196" x="2065338" y="3762375"/>
          <p14:tracePt t="82203" x="2065338" y="3768725"/>
          <p14:tracePt t="82218" x="2065338" y="3779838"/>
          <p14:tracePt t="82226" x="2065338" y="3786188"/>
          <p14:tracePt t="82233" x="2065338" y="3792538"/>
          <p14:tracePt t="82242" x="2065338" y="3798888"/>
          <p14:tracePt t="82309" x="2052638" y="3798888"/>
          <p14:tracePt t="82317" x="2046288" y="3805238"/>
          <p14:tracePt t="82332" x="2046288" y="3811588"/>
          <p14:tracePt t="82339" x="2046288" y="3817938"/>
          <p14:tracePt t="82346" x="2046288" y="3824288"/>
          <p14:tracePt t="82354" x="2046288" y="3830638"/>
          <p14:tracePt t="82362" x="2046288" y="3835400"/>
          <p14:tracePt t="82369" x="2046288" y="3848100"/>
          <p14:tracePt t="82384" x="2046288" y="3860800"/>
          <p14:tracePt t="82392" x="2046288" y="3867150"/>
          <p14:tracePt t="82399" x="2046288" y="3873500"/>
          <p14:tracePt t="82407" x="2046288" y="3879850"/>
          <p14:tracePt t="82422" x="2046288" y="3884613"/>
          <p14:tracePt t="82444" x="2046288" y="3890963"/>
          <p14:tracePt t="82467" x="2046288" y="3897313"/>
          <p14:tracePt t="82481" x="2046288" y="3903663"/>
          <p14:tracePt t="82496" x="2046288" y="3910013"/>
          <p14:tracePt t="82512" x="2046288" y="3916363"/>
          <p14:tracePt t="82519" x="2046288" y="3922713"/>
          <p14:tracePt t="82534" x="2046288" y="3929063"/>
          <p14:tracePt t="82542" x="2046288" y="3935413"/>
          <p14:tracePt t="82549" x="2046288" y="3946525"/>
          <p14:tracePt t="82572" x="2046288" y="3952875"/>
          <p14:tracePt t="82579" x="2046288" y="3959225"/>
          <p14:tracePt t="82609" x="2046288" y="3965575"/>
          <p14:tracePt t="82631" x="2046288" y="3971925"/>
          <p14:tracePt t="82639" x="2046288" y="3978275"/>
          <p14:tracePt t="82669" x="2046288" y="3984625"/>
          <p14:tracePt t="83000" x="2041525" y="3984625"/>
          <p14:tracePt t="83014" x="2035175" y="3984625"/>
          <p14:tracePt t="83142" x="2035175" y="3978275"/>
          <p14:tracePt t="83150" x="2028825" y="3971925"/>
          <p14:tracePt t="83164" x="2028825" y="3965575"/>
          <p14:tracePt t="83179" x="2028825" y="3952875"/>
          <p14:tracePt t="83187" x="2028825" y="3946525"/>
          <p14:tracePt t="83195" x="2028825" y="3940175"/>
          <p14:tracePt t="83202" x="2028825" y="3935413"/>
          <p14:tracePt t="83209" x="2028825" y="3929063"/>
          <p14:tracePt t="83240" x="2028825" y="3922713"/>
          <p14:tracePt t="83261" x="2028825" y="3916363"/>
          <p14:tracePt t="83292" x="2028825" y="3910013"/>
          <p14:tracePt t="83299" x="2028825" y="3903663"/>
          <p14:tracePt t="83307" x="2028825" y="3897313"/>
          <p14:tracePt t="83338" x="2035175" y="3890963"/>
          <p14:tracePt t="83374" x="2035175" y="3884613"/>
          <p14:tracePt t="83420" x="2035175" y="3879850"/>
          <p14:tracePt t="83435" x="2041525" y="3873500"/>
          <p14:tracePt t="83442" x="2046288" y="3867150"/>
          <p14:tracePt t="83449" x="2046288" y="3860800"/>
          <p14:tracePt t="83472" x="2046288" y="3854450"/>
          <p14:tracePt t="83539" x="2052638" y="3854450"/>
          <p14:tracePt t="83555" x="2058988" y="3854450"/>
          <p14:tracePt t="83584" x="2065338" y="3854450"/>
          <p14:tracePt t="83607" x="2071688" y="3854450"/>
          <p14:tracePt t="83615" x="2078038" y="3854450"/>
          <p14:tracePt t="83622" x="2084388" y="3854450"/>
          <p14:tracePt t="83629" x="2090738" y="3854450"/>
          <p14:tracePt t="83637" x="2097088" y="3854450"/>
          <p14:tracePt t="83645" x="2108200" y="3854450"/>
          <p14:tracePt t="83652" x="2114550" y="3854450"/>
          <p14:tracePt t="83659" x="2120900" y="3854450"/>
          <p14:tracePt t="83674" x="2127250" y="3854450"/>
          <p14:tracePt t="83691" x="2133600" y="3854450"/>
          <p14:tracePt t="83697" x="2152650" y="3854450"/>
          <p14:tracePt t="83705" x="2163763" y="3854450"/>
          <p14:tracePt t="83712" x="2182813" y="3867150"/>
          <p14:tracePt t="83719" x="2212975" y="3867150"/>
          <p14:tracePt t="83727" x="2232025" y="3873500"/>
          <p14:tracePt t="83734" x="2251075" y="3873500"/>
          <p14:tracePt t="83741" x="2262188" y="3873500"/>
          <p14:tracePt t="83750" x="2274888" y="3879850"/>
          <p14:tracePt t="83757" x="2281238" y="3879850"/>
          <p14:tracePt t="83764" x="2287588" y="3879850"/>
          <p14:tracePt t="83772" x="2293938" y="3879850"/>
          <p14:tracePt t="83779" x="2300288" y="3879850"/>
          <p14:tracePt t="83794" x="2306638" y="3879850"/>
          <p14:tracePt t="83802" x="2312988" y="3879850"/>
          <p14:tracePt t="83817" x="2324100" y="3879850"/>
          <p14:tracePt t="83825" x="2336800" y="3879850"/>
          <p14:tracePt t="83832" x="2355850" y="3879850"/>
          <p14:tracePt t="83841" x="2366963" y="3873500"/>
          <p14:tracePt t="83847" x="2373313" y="3873500"/>
          <p14:tracePt t="83854" x="2379663" y="3873500"/>
          <p14:tracePt t="83862" x="2386013" y="3873500"/>
          <p14:tracePt t="83870" x="2392363" y="3873500"/>
          <p14:tracePt t="83892" x="2398713" y="3873500"/>
          <p14:tracePt t="83914" x="2405063" y="3873500"/>
          <p14:tracePt t="83944" x="2411413" y="3873500"/>
          <p14:tracePt t="84664" x="2422525" y="3867150"/>
          <p14:tracePt t="84672" x="2435225" y="3860800"/>
          <p14:tracePt t="84679" x="2460625" y="3841750"/>
          <p14:tracePt t="84687" x="2478088" y="3830638"/>
          <p14:tracePt t="84694" x="2484438" y="3786188"/>
          <p14:tracePt t="84702" x="2509838" y="3756025"/>
          <p14:tracePt t="84709" x="2527300" y="3724275"/>
          <p14:tracePt t="84717" x="2540000" y="3675063"/>
          <p14:tracePt t="84724" x="2552700" y="3632200"/>
          <p14:tracePt t="84732" x="2552700" y="3619500"/>
          <p14:tracePt t="84739" x="2559050" y="3570288"/>
          <p14:tracePt t="84747" x="2559050" y="3552825"/>
          <p14:tracePt t="84756" x="2559050" y="3533775"/>
          <p14:tracePt t="84761" x="2559050" y="3514725"/>
          <p14:tracePt t="84769" x="2559050" y="3484563"/>
          <p14:tracePt t="84776" x="2559050" y="3459163"/>
          <p14:tracePt t="84783" x="2559050" y="3435350"/>
          <p14:tracePt t="84790" x="2559050" y="3416300"/>
          <p14:tracePt t="84798" x="2559050" y="3398838"/>
          <p14:tracePt t="84805" x="2559050" y="3392488"/>
          <p14:tracePt t="84813" x="2559050" y="3379788"/>
          <p14:tracePt t="84821" x="2559050" y="3367088"/>
          <p14:tracePt t="84835" x="2559050" y="3360738"/>
          <p14:tracePt t="84843" x="2559050" y="3354388"/>
          <p14:tracePt t="84942" x="2552700" y="3354388"/>
          <p14:tracePt t="84949" x="2546350" y="3354388"/>
          <p14:tracePt t="84957" x="2540000" y="3354388"/>
          <p14:tracePt t="84964" x="2533650" y="3354388"/>
          <p14:tracePt t="85003" x="2527300" y="3354388"/>
          <p14:tracePt t="85062" x="2522538" y="3354388"/>
          <p14:tracePt t="85107" x="2516188" y="3354388"/>
          <p14:tracePt t="85137" x="2509838" y="3360738"/>
          <p14:tracePt t="85144" x="2503488" y="3367088"/>
          <p14:tracePt t="85160" x="2497138" y="3386138"/>
          <p14:tracePt t="85167" x="2490788" y="3398838"/>
          <p14:tracePt t="85175" x="2490788" y="3403600"/>
          <p14:tracePt t="85182" x="2484438" y="3422650"/>
          <p14:tracePt t="85197" x="2484438" y="3429000"/>
          <p14:tracePt t="85205" x="2484438" y="3435350"/>
          <p14:tracePt t="85211" x="2484438" y="3441700"/>
          <p14:tracePt t="85219" x="2484438" y="3454400"/>
          <p14:tracePt t="85226" x="2484438" y="3471863"/>
          <p14:tracePt t="85234" x="2484438" y="3478213"/>
          <p14:tracePt t="85241" x="2484438" y="3503613"/>
          <p14:tracePt t="85249" x="2484438" y="3540125"/>
          <p14:tracePt t="85256" x="2484438" y="3552825"/>
          <p14:tracePt t="85264" x="2484438" y="3595688"/>
          <p14:tracePt t="85272" x="2484438" y="3614738"/>
          <p14:tracePt t="85278" x="2484438" y="3638550"/>
          <p14:tracePt t="85286" x="2484438" y="3675063"/>
          <p14:tracePt t="85293" x="2484438" y="3700463"/>
          <p14:tracePt t="85301" x="2484438" y="3713163"/>
          <p14:tracePt t="85308" x="2484438" y="3730625"/>
          <p14:tracePt t="85316" x="2484438" y="3749675"/>
          <p14:tracePt t="85324" x="2484438" y="3762375"/>
          <p14:tracePt t="85331" x="2484438" y="3768725"/>
          <p14:tracePt t="85339" x="2484438" y="3779838"/>
          <p14:tracePt t="85346" x="2484438" y="3786188"/>
          <p14:tracePt t="85355" x="2484438" y="3792538"/>
          <p14:tracePt t="85369" x="2484438" y="3798888"/>
          <p14:tracePt t="85445" x="2484438" y="3786188"/>
          <p14:tracePt t="85452" x="2490788" y="3786188"/>
          <p14:tracePt t="85459" x="2503488" y="3775075"/>
          <p14:tracePt t="85467" x="2533650" y="3762375"/>
          <p14:tracePt t="85475" x="2565400" y="3736975"/>
          <p14:tracePt t="85482" x="2578100" y="3724275"/>
          <p14:tracePt t="85489" x="2608263" y="3687763"/>
          <p14:tracePt t="85497" x="2620963" y="3670300"/>
          <p14:tracePt t="85506" x="2632075" y="3657600"/>
          <p14:tracePt t="85512" x="2651125" y="3638550"/>
          <p14:tracePt t="85520" x="2663825" y="3614738"/>
          <p14:tracePt t="85528" x="2670175" y="3608388"/>
          <p14:tracePt t="85533" x="2682875" y="3589338"/>
          <p14:tracePt t="85541" x="2687638" y="3570288"/>
          <p14:tracePt t="85548" x="2700338" y="3559175"/>
          <p14:tracePt t="85555" x="2713038" y="3540125"/>
          <p14:tracePt t="85563" x="2725738" y="3514725"/>
          <p14:tracePt t="85570" x="2749550" y="3497263"/>
          <p14:tracePt t="85578" x="2755900" y="3484563"/>
          <p14:tracePt t="85585" x="2768600" y="3471863"/>
          <p14:tracePt t="85593" x="2774950" y="3459163"/>
          <p14:tracePt t="85600" x="2781300" y="3454400"/>
          <p14:tracePt t="85608" x="2781300" y="3448050"/>
          <p14:tracePt t="85615" x="2792413" y="3435350"/>
          <p14:tracePt t="85623" x="2792413" y="3429000"/>
          <p14:tracePt t="85630" x="2798763" y="3422650"/>
          <p14:tracePt t="85638" x="2805113" y="3416300"/>
          <p14:tracePt t="85654" x="2805113" y="3409950"/>
          <p14:tracePt t="85715" x="2805113" y="3403600"/>
          <p14:tracePt t="85737" x="2805113" y="3398838"/>
          <p14:tracePt t="85745" x="2805113" y="3392488"/>
          <p14:tracePt t="85759" x="2805113" y="3386138"/>
          <p14:tracePt t="85812" x="2811463" y="3386138"/>
          <p14:tracePt t="85820" x="2830513" y="3386138"/>
          <p14:tracePt t="85826" x="2836863" y="3386138"/>
          <p14:tracePt t="85834" x="2854325" y="3386138"/>
          <p14:tracePt t="85842" x="2879725" y="3386138"/>
          <p14:tracePt t="85849" x="2886075" y="3386138"/>
          <p14:tracePt t="85856" x="2909888" y="3386138"/>
          <p14:tracePt t="85864" x="2941638" y="3392488"/>
          <p14:tracePt t="85871" x="2952750" y="3392488"/>
          <p14:tracePt t="85878" x="2965450" y="3392488"/>
          <p14:tracePt t="85886" x="2984500" y="3392488"/>
          <p14:tracePt t="85893" x="2997200" y="3392488"/>
          <p14:tracePt t="85901" x="3003550" y="3392488"/>
          <p14:tracePt t="85908" x="3008313" y="3392488"/>
          <p14:tracePt t="85916" x="3014663" y="3392488"/>
          <p14:tracePt t="85977" x="3021013" y="3392488"/>
          <p14:tracePt t="85985" x="3033713" y="3392488"/>
          <p14:tracePt t="85992" x="3040063" y="3392488"/>
          <p14:tracePt t="85999" x="3046413" y="3392488"/>
          <p14:tracePt t="86007" x="3063875" y="3392488"/>
          <p14:tracePt t="86014" x="3082925" y="3392488"/>
          <p14:tracePt t="86029" x="3089275" y="3392488"/>
          <p14:tracePt t="86277" x="3082925" y="3386138"/>
          <p14:tracePt t="86285" x="3076575" y="3386138"/>
          <p14:tracePt t="86291" x="3070225" y="3386138"/>
          <p14:tracePt t="86299" x="3063875" y="3379788"/>
          <p14:tracePt t="86330" x="3057525" y="3379788"/>
          <p14:tracePt t="86352" x="3057525" y="3373438"/>
          <p14:tracePt t="86442" x="3052763" y="3373438"/>
          <p14:tracePt t="86472" x="3046413" y="3373438"/>
          <p14:tracePt t="86525" x="3040063" y="3367088"/>
          <p14:tracePt t="86531" x="3040063" y="3360738"/>
          <p14:tracePt t="86539" x="3033713" y="3354388"/>
          <p14:tracePt t="86555" x="3027363" y="3354388"/>
          <p14:tracePt t="87057" x="3027363" y="3367088"/>
          <p14:tracePt t="87065" x="3027363" y="3373438"/>
          <p14:tracePt t="87072" x="3027363" y="3379788"/>
          <p14:tracePt t="87079" x="3027363" y="3392488"/>
          <p14:tracePt t="87100" x="3027363" y="3398838"/>
          <p14:tracePt t="87103" x="3021013" y="3409950"/>
          <p14:tracePt t="87109" x="3021013" y="3422650"/>
          <p14:tracePt t="87118" x="3021013" y="3429000"/>
          <p14:tracePt t="87124" x="3021013" y="3435350"/>
          <p14:tracePt t="87132" x="3021013" y="3441700"/>
          <p14:tracePt t="87139" x="3021013" y="3454400"/>
          <p14:tracePt t="87169" x="3021013" y="3459163"/>
          <p14:tracePt t="87199" x="3021013" y="3465513"/>
          <p14:tracePt t="87215" x="3021013" y="3471863"/>
          <p14:tracePt t="87237" x="3021013" y="3478213"/>
          <p14:tracePt t="87244" x="3021013" y="3484563"/>
          <p14:tracePt t="87259" x="3021013" y="3490913"/>
          <p14:tracePt t="87267" x="3021013" y="3497263"/>
          <p14:tracePt t="87282" x="3021013" y="3503613"/>
          <p14:tracePt t="87289" x="3021013" y="3509963"/>
          <p14:tracePt t="87304" x="3021013" y="3514725"/>
          <p14:tracePt t="87312" x="3021013" y="3521075"/>
          <p14:tracePt t="87327" x="3021013" y="3527425"/>
          <p14:tracePt t="87334" x="3021013" y="3540125"/>
          <p14:tracePt t="87342" x="3021013" y="3546475"/>
          <p14:tracePt t="87350" x="3021013" y="3559175"/>
          <p14:tracePt t="87357" x="3021013" y="3563938"/>
          <p14:tracePt t="87372" x="3021013" y="3570288"/>
          <p14:tracePt t="87380" x="3021013" y="3576638"/>
          <p14:tracePt t="87387" x="3021013" y="3589338"/>
          <p14:tracePt t="87395" x="3021013" y="3595688"/>
          <p14:tracePt t="87402" x="3021013" y="3602038"/>
          <p14:tracePt t="87409" x="3021013" y="3608388"/>
          <p14:tracePt t="87477" x="3021013" y="3614738"/>
          <p14:tracePt t="87484" x="3021013" y="3619500"/>
          <p14:tracePt t="87492" x="3021013" y="3625850"/>
          <p14:tracePt t="87500" x="3021013" y="3632200"/>
          <p14:tracePt t="87514" x="3021013" y="3638550"/>
          <p14:tracePt t="87521" x="3021013" y="3644900"/>
          <p14:tracePt t="87536" x="3021013" y="3651250"/>
          <p14:tracePt t="87544" x="3021013" y="3657600"/>
          <p14:tracePt t="87559" x="3021013" y="3663950"/>
          <p14:tracePt t="87566" x="3021013" y="3675063"/>
          <p14:tracePt t="87582" x="3021013" y="3681413"/>
          <p14:tracePt t="87611" x="3021013" y="3687763"/>
          <p14:tracePt t="87693" x="3021013" y="3694113"/>
          <p14:tracePt t="87723" x="3021013" y="3700463"/>
          <p14:tracePt t="87730" x="3021013" y="3706813"/>
          <p14:tracePt t="87745" x="3021013" y="3713163"/>
          <p14:tracePt t="87753" x="3021013" y="3719513"/>
          <p14:tracePt t="87839" x="3021013" y="3724275"/>
          <p14:tracePt t="87844" x="3021013" y="3730625"/>
          <p14:tracePt t="87852" x="3021013" y="3736975"/>
          <p14:tracePt t="87859" x="3021013" y="3743325"/>
          <p14:tracePt t="87867" x="3021013" y="3749675"/>
          <p14:tracePt t="87874" x="3021013" y="3756025"/>
          <p14:tracePt t="87889" x="3021013" y="3762375"/>
          <p14:tracePt t="87904" x="3021013" y="3768725"/>
          <p14:tracePt t="87919" x="3021013" y="3775075"/>
          <p14:tracePt t="87927" x="3021013" y="3779838"/>
          <p14:tracePt t="87942" x="3021013" y="3786188"/>
          <p14:tracePt t="87950" x="3021013" y="3792538"/>
          <p14:tracePt t="87972" x="3021013" y="3798888"/>
          <p14:tracePt t="87980" x="3021013" y="3805238"/>
          <p14:tracePt t="87995" x="3021013" y="3811588"/>
          <p14:tracePt t="88002" x="3021013" y="3824288"/>
          <p14:tracePt t="88017" x="3021013" y="3830638"/>
          <p14:tracePt t="88032" x="3021013" y="3835400"/>
          <p14:tracePt t="88039" x="3021013" y="3841750"/>
          <p14:tracePt t="88048" x="3021013" y="3848100"/>
          <p14:tracePt t="88062" x="3021013" y="3854450"/>
          <p14:tracePt t="88069" x="3021013" y="3867150"/>
          <p14:tracePt t="88077" x="3021013" y="3873500"/>
          <p14:tracePt t="88104" x="3021013" y="3884613"/>
          <p14:tracePt t="88107" x="3021013" y="3897313"/>
          <p14:tracePt t="88116" x="3021013" y="3903663"/>
          <p14:tracePt t="88122" x="3021013" y="3910013"/>
          <p14:tracePt t="88136" x="3021013" y="3922713"/>
          <p14:tracePt t="88145" x="3021013" y="3929063"/>
          <p14:tracePt t="88152" x="3021013" y="3935413"/>
          <p14:tracePt t="88159" x="3021013" y="3940175"/>
          <p14:tracePt t="88167" x="3021013" y="3952875"/>
          <p14:tracePt t="88174" x="3014663" y="3965575"/>
          <p14:tracePt t="88182" x="3014663" y="3971925"/>
          <p14:tracePt t="88198" x="3014663" y="3984625"/>
          <p14:tracePt t="88204" x="3014663" y="3990975"/>
          <p14:tracePt t="88212" x="3014663" y="4002088"/>
          <p14:tracePt t="88219" x="3014663" y="4008438"/>
          <p14:tracePt t="88227" x="3014663" y="4014788"/>
          <p14:tracePt t="88258" x="3014663" y="4021138"/>
          <p14:tracePt t="88272" x="3014663" y="4027488"/>
          <p14:tracePt t="88295" x="3014663" y="4033838"/>
          <p14:tracePt t="88317" x="3014663" y="4040188"/>
          <p14:tracePt t="88534" x="3014663" y="4033838"/>
          <p14:tracePt t="88542" x="3027363" y="4021138"/>
          <p14:tracePt t="88549" x="3046413" y="4008438"/>
          <p14:tracePt t="88557" x="3046413" y="4002088"/>
          <p14:tracePt t="88564" x="3063875" y="3984625"/>
          <p14:tracePt t="88572" x="3082925" y="3971925"/>
          <p14:tracePt t="88579" x="3095625" y="3965575"/>
          <p14:tracePt t="88587" x="3113088" y="3952875"/>
          <p14:tracePt t="88594" x="3132138" y="3940175"/>
          <p14:tracePt t="88601" x="3132138" y="3935413"/>
          <p14:tracePt t="88609" x="3151188" y="3922713"/>
          <p14:tracePt t="88616" x="3157538" y="3910013"/>
          <p14:tracePt t="88625" x="3168650" y="3903663"/>
          <p14:tracePt t="88631" x="3175000" y="3897313"/>
          <p14:tracePt t="88639" x="3181350" y="3890963"/>
          <p14:tracePt t="88646" x="3194050" y="3879850"/>
          <p14:tracePt t="88653" x="3206750" y="3879850"/>
          <p14:tracePt t="88662" x="3224213" y="3873500"/>
          <p14:tracePt t="88669" x="3255963" y="3860800"/>
          <p14:tracePt t="88676" x="3262313" y="3854450"/>
          <p14:tracePt t="88684" x="3292475" y="3835400"/>
          <p14:tracePt t="88692" x="3317875" y="3824288"/>
          <p14:tracePt t="88698" x="3335338" y="3817938"/>
          <p14:tracePt t="88706" x="3367088" y="3805238"/>
          <p14:tracePt t="88713" x="3397250" y="3779838"/>
          <p14:tracePt t="88721" x="3403600" y="3775075"/>
          <p14:tracePt t="88728" x="3416300" y="3762375"/>
          <p14:tracePt t="88736" x="3429000" y="3749675"/>
          <p14:tracePt t="88744" x="3440113" y="3743325"/>
          <p14:tracePt t="88751" x="3446463" y="3736975"/>
          <p14:tracePt t="88759" x="3452813" y="3724275"/>
          <p14:tracePt t="88766" x="3465513" y="3724275"/>
          <p14:tracePt t="88775" x="3471863" y="3719513"/>
          <p14:tracePt t="88780" x="3471863" y="3713163"/>
          <p14:tracePt t="88788" x="3471863" y="3706813"/>
          <p14:tracePt t="88795" x="3478213" y="3706813"/>
          <p14:tracePt t="88803" x="3478213" y="3694113"/>
          <p14:tracePt t="88810" x="3482975" y="3687763"/>
          <p14:tracePt t="88817" x="3489325" y="3681413"/>
          <p14:tracePt t="88825" x="3489325" y="3675063"/>
          <p14:tracePt t="88833" x="3495675" y="3675063"/>
          <p14:tracePt t="88841" x="3495675" y="3670300"/>
          <p14:tracePt t="88848" x="3502025" y="3670300"/>
          <p14:tracePt t="88856" x="3508375" y="3657600"/>
          <p14:tracePt t="88864" x="3514725" y="3657600"/>
          <p14:tracePt t="88871" x="3514725" y="3644900"/>
          <p14:tracePt t="88879" x="3521075" y="3632200"/>
          <p14:tracePt t="88886" x="3527425" y="3608388"/>
          <p14:tracePt t="88901" x="3533775" y="3589338"/>
          <p14:tracePt t="88909" x="3533775" y="3576638"/>
          <p14:tracePt t="88916" x="3533775" y="3570288"/>
          <p14:tracePt t="88925" x="3533775" y="3552825"/>
          <p14:tracePt t="88931" x="3533775" y="3540125"/>
          <p14:tracePt t="88939" x="3533775" y="3533775"/>
          <p14:tracePt t="88946" x="3533775" y="3521075"/>
          <p14:tracePt t="88954" x="3538538" y="3521075"/>
          <p14:tracePt t="88961" x="3538538" y="3514725"/>
          <p14:tracePt t="88969" x="3538538" y="3503613"/>
          <p14:tracePt t="88977" x="3544888" y="3497263"/>
          <p14:tracePt t="88992" x="3544888" y="3490913"/>
          <p14:tracePt t="89014" x="3544888" y="3484563"/>
          <p14:tracePt t="89029" x="3544888" y="3478213"/>
          <p14:tracePt t="89092" x="3544888" y="3471863"/>
          <p14:tracePt t="89097" x="3544888" y="3465513"/>
          <p14:tracePt t="89105" x="3544888" y="3459163"/>
          <p14:tracePt t="89112" x="3544888" y="3454400"/>
          <p14:tracePt t="89119" x="3544888" y="3448050"/>
          <p14:tracePt t="89127" x="3538538" y="3448050"/>
          <p14:tracePt t="89134" x="3538538" y="3441700"/>
          <p14:tracePt t="89149" x="3538538" y="3435350"/>
          <p14:tracePt t="89262" x="3538538" y="3429000"/>
          <p14:tracePt t="89292" x="3538538" y="3422650"/>
          <p14:tracePt t="89330" x="3538538" y="3416300"/>
          <p14:tracePt t="89374" x="3538538" y="3409950"/>
          <p14:tracePt t="89487" x="3533775" y="3409950"/>
          <p14:tracePt t="89510" x="3527425" y="3409950"/>
          <p14:tracePt t="89517" x="3521075" y="3409950"/>
          <p14:tracePt t="89525" x="3514725" y="3409950"/>
          <p14:tracePt t="89555" x="3514725" y="3403600"/>
          <p14:tracePt t="89562" x="3508375" y="3398838"/>
          <p14:tracePt t="89577" x="3502025" y="3398838"/>
          <p14:tracePt t="89794" x="3495675" y="3398838"/>
          <p14:tracePt t="89801" x="3495675" y="3403600"/>
          <p14:tracePt t="89808" x="3489325" y="3403600"/>
          <p14:tracePt t="89815" x="3489325" y="3409950"/>
          <p14:tracePt t="89823" x="3489325" y="3416300"/>
          <p14:tracePt t="89830" x="3482975" y="3429000"/>
          <p14:tracePt t="89838" x="3482975" y="3435350"/>
          <p14:tracePt t="89846" x="3482975" y="3441700"/>
          <p14:tracePt t="89853" x="3482975" y="3448050"/>
          <p14:tracePt t="89868" x="3482975" y="3454400"/>
          <p14:tracePt t="89875" x="3482975" y="3459163"/>
          <p14:tracePt t="89891" x="3482975" y="3465513"/>
          <p14:tracePt t="89901" x="3482975" y="3471863"/>
          <p14:tracePt t="89906" x="3482975" y="3478213"/>
          <p14:tracePt t="89914" x="3482975" y="3484563"/>
          <p14:tracePt t="89937" x="3482975" y="3490913"/>
          <p14:tracePt t="89945" x="3482975" y="3503613"/>
          <p14:tracePt t="89953" x="3482975" y="3509963"/>
          <p14:tracePt t="89959" x="3482975" y="3514725"/>
          <p14:tracePt t="89967" x="3482975" y="3527425"/>
          <p14:tracePt t="89974" x="3482975" y="3533775"/>
          <p14:tracePt t="89982" x="3482975" y="3540125"/>
          <p14:tracePt t="89989" x="3482975" y="3546475"/>
          <p14:tracePt t="89997" x="3482975" y="3552825"/>
          <p14:tracePt t="90005" x="3482975" y="3559175"/>
          <p14:tracePt t="90011" x="3482975" y="3563938"/>
          <p14:tracePt t="90026" x="3482975" y="3570288"/>
          <p14:tracePt t="90041" x="3482975" y="3576638"/>
          <p14:tracePt t="90056" x="3482975" y="3582988"/>
          <p14:tracePt t="90064" x="3482975" y="3595688"/>
          <p14:tracePt t="90071" x="3482975" y="3602038"/>
          <p14:tracePt t="90107" x="3478213" y="3632200"/>
          <p14:tracePt t="90109" x="3478213" y="3638550"/>
          <p14:tracePt t="90116" x="3478213" y="3651250"/>
          <p14:tracePt t="90123" x="3478213" y="3657600"/>
          <p14:tracePt t="90131" x="3478213" y="3663950"/>
          <p14:tracePt t="90146" x="3478213" y="3670300"/>
          <p14:tracePt t="90169" x="3478213" y="3675063"/>
          <p14:tracePt t="90185" x="3478213" y="3681413"/>
          <p14:tracePt t="90199" x="3478213" y="3687763"/>
          <p14:tracePt t="90206" x="3478213" y="3694113"/>
          <p14:tracePt t="90214" x="3478213" y="3700463"/>
          <p14:tracePt t="90229" x="3478213" y="3706813"/>
          <p14:tracePt t="90244" x="3478213" y="3713163"/>
          <p14:tracePt t="90251" x="3478213" y="3719513"/>
          <p14:tracePt t="90258" x="3478213" y="3724275"/>
          <p14:tracePt t="90273" x="3478213" y="3730625"/>
          <p14:tracePt t="90281" x="3478213" y="3743325"/>
          <p14:tracePt t="90311" x="3478213" y="3749675"/>
          <p14:tracePt t="90319" x="3478213" y="3756025"/>
          <p14:tracePt t="90341" x="3478213" y="3762375"/>
          <p14:tracePt t="90349" x="3478213" y="3768725"/>
          <p14:tracePt t="90371" x="3478213" y="3775075"/>
          <p14:tracePt t="90454" x="3478213" y="3779838"/>
          <p14:tracePt t="90484" x="3478213" y="3786188"/>
          <p14:tracePt t="90492" x="3478213" y="3792538"/>
          <p14:tracePt t="90500" x="3478213" y="3798888"/>
          <p14:tracePt t="90506" x="3478213" y="3805238"/>
          <p14:tracePt t="90514" x="3478213" y="3811588"/>
          <p14:tracePt t="90522" x="3478213" y="3817938"/>
          <p14:tracePt t="90529" x="3478213" y="3824288"/>
          <p14:tracePt t="90537" x="3478213" y="3830638"/>
          <p14:tracePt t="90544" x="3478213" y="3835400"/>
          <p14:tracePt t="90552" x="3478213" y="3841750"/>
          <p14:tracePt t="90560" x="3478213" y="3848100"/>
          <p14:tracePt t="90567" x="3478213" y="3854450"/>
          <p14:tracePt t="90679" x="3478213" y="3860800"/>
          <p14:tracePt t="90694" x="3478213" y="3867150"/>
          <p14:tracePt t="90702" x="3478213" y="3873500"/>
          <p14:tracePt t="90710" x="3478213" y="3879850"/>
          <p14:tracePt t="90718" x="3478213" y="3890963"/>
          <p14:tracePt t="90732" x="3478213" y="3897313"/>
          <p14:tracePt t="90747" x="3478213" y="3903663"/>
          <p14:tracePt t="90755" x="3478213" y="3910013"/>
          <p14:tracePt t="90762" x="3478213" y="3916363"/>
          <p14:tracePt t="90770" x="3478213" y="3922713"/>
          <p14:tracePt t="90776" x="3478213" y="3929063"/>
          <p14:tracePt t="90792" x="3478213" y="3935413"/>
          <p14:tracePt t="90801" x="3478213" y="3940175"/>
          <p14:tracePt t="90806" x="3478213" y="3946525"/>
          <p14:tracePt t="90814" x="3478213" y="3952875"/>
          <p14:tracePt t="90829" x="3478213" y="3959225"/>
          <p14:tracePt t="90844" x="3478213" y="3965575"/>
          <p14:tracePt t="105055" x="3478213" y="4057650"/>
          <p14:tracePt t="105055" x="3478213" y="4070350"/>
          <p14:tracePt t="105056" x="3482975" y="4095750"/>
          <p14:tracePt t="105057" x="3502025" y="4125913"/>
          <p14:tracePt t="105058" x="3508375" y="4132263"/>
          <p14:tracePt t="105059" x="3533775" y="4151313"/>
          <p14:tracePt t="105065" x="3767138" y="4305300"/>
          <p14:tracePt t="105072" x="3786188" y="4311650"/>
          <p14:tracePt t="105080" x="3816350" y="4322763"/>
          <p14:tracePt t="105087" x="3859213" y="4348163"/>
          <p14:tracePt t="105099" x="3921125" y="4367213"/>
          <p14:tracePt t="105102" x="3963988" y="4384675"/>
          <p14:tracePt t="105110" x="3995738" y="4397375"/>
          <p14:tracePt t="105117" x="4044950" y="4410075"/>
          <p14:tracePt t="105125" x="4100513" y="4427538"/>
          <p14:tracePt t="105132" x="4119563" y="4433888"/>
          <p14:tracePt t="105140" x="4168775" y="4440238"/>
          <p14:tracePt t="105147" x="4224338" y="4459288"/>
          <p14:tracePt t="105155" x="4235450" y="4459288"/>
          <p14:tracePt t="105163" x="4254500" y="4465638"/>
          <p14:tracePt t="105170" x="4291013" y="4471988"/>
          <p14:tracePt t="105178" x="4303713" y="4476750"/>
          <p14:tracePt t="105185" x="4322763" y="4483100"/>
          <p14:tracePt t="105193" x="4352925" y="4495800"/>
          <p14:tracePt t="105200" x="4365625" y="4495800"/>
          <p14:tracePt t="105208" x="4371975" y="4495800"/>
          <p14:tracePt t="105215" x="4384675" y="4502150"/>
          <p14:tracePt t="105223" x="4395788" y="4502150"/>
          <p14:tracePt t="105238" x="4402138" y="4502150"/>
          <p14:tracePt t="105253" x="4408488" y="4502150"/>
          <p14:tracePt t="105261" x="4421188" y="4508500"/>
          <p14:tracePt t="105268" x="4433888" y="4508500"/>
          <p14:tracePt t="105277" x="4438650" y="4508500"/>
          <p14:tracePt t="105283" x="4457700" y="4514850"/>
          <p14:tracePt t="105291" x="4476750" y="4514850"/>
          <p14:tracePt t="105298" x="4494213" y="4514850"/>
          <p14:tracePt t="105306" x="4506913" y="4514850"/>
          <p14:tracePt t="105313" x="4525963" y="4514850"/>
          <p14:tracePt t="105321" x="4532313" y="4514850"/>
          <p14:tracePt t="105328" x="4538663" y="4514850"/>
          <p14:tracePt t="105336" x="4545013" y="4514850"/>
          <p14:tracePt t="105486" x="4545013" y="4508500"/>
          <p14:tracePt t="105772" x="4556125" y="4508500"/>
          <p14:tracePt t="105779" x="4581525" y="4508500"/>
          <p14:tracePt t="105786" x="4594225" y="4508500"/>
          <p14:tracePt t="105794" x="4624388" y="4508500"/>
          <p14:tracePt t="105801" x="4637088" y="4508500"/>
          <p14:tracePt t="105809" x="4673600" y="4508500"/>
          <p14:tracePt t="105816" x="4710113" y="4508500"/>
          <p14:tracePt t="105824" x="4722813" y="4514850"/>
          <p14:tracePt t="105831" x="4759325" y="4521200"/>
          <p14:tracePt t="105839" x="4784725" y="4521200"/>
          <p14:tracePt t="105847" x="4797425" y="4521200"/>
          <p14:tracePt t="105853" x="4821238" y="4521200"/>
          <p14:tracePt t="105862" x="4840288" y="4527550"/>
          <p14:tracePt t="105868" x="4859338" y="4527550"/>
          <p14:tracePt t="105876" x="4870450" y="4527550"/>
          <p14:tracePt t="105883" x="4889500" y="4527550"/>
          <p14:tracePt t="105891" x="4919663" y="4527550"/>
          <p14:tracePt t="105898" x="4932363" y="4527550"/>
          <p14:tracePt t="105906" x="4957763" y="4527550"/>
          <p14:tracePt t="105915" x="4987925" y="4527550"/>
          <p14:tracePt t="105921" x="5000625" y="4527550"/>
          <p14:tracePt t="105929" x="5019675" y="4527550"/>
          <p14:tracePt t="105936" x="5037138" y="4527550"/>
          <p14:tracePt t="105944" x="5043488" y="4527550"/>
          <p14:tracePt t="105951" x="5056188" y="4527550"/>
          <p14:tracePt t="105959" x="5075238" y="4527550"/>
          <p14:tracePt t="105966" x="5080000" y="4527550"/>
          <p14:tracePt t="105974" x="5105400" y="4527550"/>
          <p14:tracePt t="105981" x="5124450" y="4527550"/>
          <p14:tracePt t="105988" x="5141913" y="4527550"/>
          <p14:tracePt t="105996" x="5154613" y="4532313"/>
          <p14:tracePt t="106003" x="5173663" y="4532313"/>
          <p14:tracePt t="106012" x="5184775" y="4532313"/>
          <p14:tracePt t="106018" x="5197475" y="4532313"/>
          <p14:tracePt t="106026" x="5216525" y="4532313"/>
          <p14:tracePt t="106033" x="5235575" y="4532313"/>
          <p14:tracePt t="106041" x="5259388" y="4532313"/>
          <p14:tracePt t="106048" x="5278438" y="4532313"/>
          <p14:tracePt t="106056" x="5295900" y="4532313"/>
          <p14:tracePt t="106064" x="5308600" y="4532313"/>
          <p14:tracePt t="106071" x="5340350" y="4532313"/>
          <p14:tracePt t="106079" x="5370513" y="4532313"/>
          <p14:tracePt t="106086" x="5395913" y="4532313"/>
          <p14:tracePt t="106093" x="5419725" y="4532313"/>
          <p14:tracePt t="106115" x="5500688" y="4532313"/>
          <p14:tracePt t="106116" x="5518150" y="4532313"/>
          <p14:tracePt t="106124" x="5543550" y="4532313"/>
          <p14:tracePt t="106131" x="5567363" y="4532313"/>
          <p14:tracePt t="106139" x="5573713" y="4532313"/>
          <p14:tracePt t="106147" x="5599113" y="4532313"/>
          <p14:tracePt t="106153" x="5616575" y="4532313"/>
          <p14:tracePt t="106162" x="5629275" y="4532313"/>
          <p14:tracePt t="106168" x="5654675" y="4532313"/>
          <p14:tracePt t="106176" x="5684838" y="4532313"/>
          <p14:tracePt t="106184" x="5703888" y="4532313"/>
          <p14:tracePt t="106191" x="5753100" y="4532313"/>
          <p14:tracePt t="106198" x="5802313" y="4532313"/>
          <p14:tracePt t="106206" x="5838825" y="4532313"/>
          <p14:tracePt t="106214" x="5888038" y="4532313"/>
          <p14:tracePt t="106221" x="5937250" y="4532313"/>
          <p14:tracePt t="106229" x="5975350" y="4532313"/>
          <p14:tracePt t="106236" x="5986463" y="4532313"/>
          <p14:tracePt t="106243" x="6011863" y="4532313"/>
          <p14:tracePt t="106259" x="6018213" y="4532313"/>
          <p14:tracePt t="106266" x="6024563" y="4532313"/>
          <p14:tracePt t="106273" x="6035675" y="4532313"/>
          <p14:tracePt t="106289" x="6042025" y="4532313"/>
          <p14:tracePt t="106296" x="6054725" y="4532313"/>
          <p14:tracePt t="106303" x="6067425" y="4532313"/>
          <p14:tracePt t="106312" x="6086475" y="4532313"/>
          <p14:tracePt t="106318" x="6097588" y="4532313"/>
          <p14:tracePt t="106326" x="6116638" y="4532313"/>
          <p14:tracePt t="106333" x="6153150" y="4532313"/>
          <p14:tracePt t="106341" x="6178550" y="4532313"/>
          <p14:tracePt t="106349" x="6215063" y="4532313"/>
          <p14:tracePt t="106356" x="6240463" y="4532313"/>
          <p14:tracePt t="106364" x="6257925" y="4532313"/>
          <p14:tracePt t="106371" x="6300788" y="4532313"/>
          <p14:tracePt t="106379" x="6313488" y="4532313"/>
          <p14:tracePt t="106386" x="6369050" y="4532313"/>
          <p14:tracePt t="106394" x="6424613" y="4532313"/>
          <p14:tracePt t="106401" x="6443663" y="4532313"/>
          <p14:tracePt t="106409" x="6467475" y="4532313"/>
          <p14:tracePt t="106416" x="6516688" y="4532313"/>
          <p14:tracePt t="106424" x="6565900" y="4532313"/>
          <p14:tracePt t="106432" x="6578600" y="4532313"/>
          <p14:tracePt t="106439" x="6597650" y="4532313"/>
          <p14:tracePt t="106446" x="6610350" y="4532313"/>
          <p14:tracePt t="106453" x="6621463" y="4532313"/>
          <p14:tracePt t="106462" x="6634163" y="4532313"/>
          <p14:tracePt t="106468" x="6646863" y="4532313"/>
          <p14:tracePt t="106476" x="6659563" y="4532313"/>
          <p14:tracePt t="106483" x="6677025" y="4532313"/>
          <p14:tracePt t="106491" x="6696075" y="4532313"/>
          <p14:tracePt t="106499" x="6702425" y="4532313"/>
          <p14:tracePt t="106506" x="6708775" y="4532313"/>
          <p14:tracePt t="106514" x="6721475" y="4532313"/>
          <p14:tracePt t="106589" x="6726238" y="4532313"/>
          <p14:tracePt t="112323" x="6788150" y="4532313"/>
          <p14:tracePt t="112328" x="6856413" y="4532313"/>
          <p14:tracePt t="112335" x="6937375" y="4521200"/>
          <p14:tracePt t="112342" x="6954838" y="4521200"/>
          <p14:tracePt t="112349" x="6980238" y="4514850"/>
          <p14:tracePt t="112357" x="7010400" y="4514850"/>
          <p14:tracePt t="112365" x="7059613" y="4514850"/>
          <p14:tracePt t="112372" x="7097713" y="4502150"/>
          <p14:tracePt t="112380" x="7108825" y="4495800"/>
          <p14:tracePt t="112386" x="7140575" y="4495800"/>
          <p14:tracePt t="112396" x="7158038" y="4489450"/>
          <p14:tracePt t="112401" x="7170738" y="4489450"/>
          <p14:tracePt t="112409" x="7183438" y="4483100"/>
          <p14:tracePt t="112416" x="7196138" y="4476750"/>
          <p14:tracePt t="112424" x="7202488" y="4476750"/>
          <p14:tracePt t="112432" x="7207250" y="4476750"/>
          <p14:tracePt t="112447" x="7213600" y="4471988"/>
          <p14:tracePt t="112454" x="7226300" y="4471988"/>
          <p14:tracePt t="112462" x="7245350" y="4465638"/>
          <p14:tracePt t="112469" x="7288213" y="4459288"/>
          <p14:tracePt t="112477" x="7307263" y="4459288"/>
          <p14:tracePt t="112484" x="7343775" y="4452938"/>
          <p14:tracePt t="112492" x="7373938" y="4446588"/>
          <p14:tracePt t="112499" x="7392988" y="4433888"/>
          <p14:tracePt t="112507" x="7429500" y="4427538"/>
          <p14:tracePt t="112514" x="7461250" y="4421188"/>
          <p14:tracePt t="112521" x="7472363" y="4416425"/>
          <p14:tracePt t="112530" x="7485063" y="4410075"/>
          <p14:tracePt t="112536" x="7497763" y="4410075"/>
          <p14:tracePt t="112545" x="7504113" y="4403725"/>
          <p14:tracePt t="112552" x="7504113" y="4397375"/>
          <p14:tracePt t="112566" x="7510463" y="4397375"/>
          <p14:tracePt t="112574" x="7510463" y="4391025"/>
          <p14:tracePt t="112596" x="7516813" y="4391025"/>
          <p14:tracePt t="112604" x="7516813" y="4384675"/>
          <p14:tracePt t="112613" x="7523163" y="4378325"/>
          <p14:tracePt t="112619" x="7523163" y="4371975"/>
          <p14:tracePt t="112627" x="7523163" y="4360863"/>
          <p14:tracePt t="112634" x="7523163" y="4348163"/>
          <p14:tracePt t="112642" x="7523163" y="4311650"/>
          <p14:tracePt t="112649" x="7516813" y="4286250"/>
          <p14:tracePt t="112657" x="7497763" y="4230688"/>
          <p14:tracePt t="112942" x="7504113" y="4211638"/>
          <p14:tracePt t="112950" x="7527925" y="4151313"/>
          <p14:tracePt t="112956" x="7534275" y="4106863"/>
          <p14:tracePt t="112965" x="7566025" y="4057650"/>
          <p14:tracePt t="112972" x="7589838" y="3990975"/>
          <p14:tracePt t="112979" x="7589838" y="3959225"/>
          <p14:tracePt t="112987" x="7608888" y="3910013"/>
          <p14:tracePt t="112995" x="7627938" y="3860800"/>
          <p14:tracePt t="113004" x="7632700" y="3841750"/>
          <p14:tracePt t="113009" x="7632700" y="3805238"/>
          <p14:tracePt t="113017" x="7651750" y="3749675"/>
          <p14:tracePt t="113024" x="7651750" y="3730625"/>
          <p14:tracePt t="113033" x="7651750" y="3694113"/>
          <p14:tracePt t="113038" x="7651750" y="3644900"/>
          <p14:tracePt t="113046" x="7651750" y="3602038"/>
          <p14:tracePt t="113054" x="7651750" y="3582988"/>
          <p14:tracePt t="113061" x="7651750" y="3546475"/>
          <p14:tracePt t="113069" x="7651750" y="3521075"/>
          <p14:tracePt t="113076" x="7645400" y="3509963"/>
          <p14:tracePt t="113085" x="7639050" y="3478213"/>
          <p14:tracePt t="113101" x="7615238" y="3448050"/>
          <p14:tracePt t="113106" x="7602538" y="3422650"/>
          <p14:tracePt t="113114" x="7589838" y="3403600"/>
          <p14:tracePt t="113121" x="7566025" y="3379788"/>
          <p14:tracePt t="113129" x="7553325" y="3360738"/>
          <p14:tracePt t="113136" x="7534275" y="3343275"/>
          <p14:tracePt t="113144" x="7523163" y="3343275"/>
          <p14:tracePt t="113151" x="7497763" y="3324225"/>
          <p14:tracePt t="113158" x="7485063" y="3311525"/>
          <p14:tracePt t="113166" x="7467600" y="3305175"/>
          <p14:tracePt t="113173" x="7461250" y="3305175"/>
          <p14:tracePt t="113182" x="7448550" y="3298825"/>
          <p14:tracePt t="113188" x="7435850" y="3298825"/>
          <p14:tracePt t="113196" x="7423150" y="3294063"/>
          <p14:tracePt t="113204" x="7405688" y="3294063"/>
          <p14:tracePt t="113211" x="7386638" y="3294063"/>
          <p14:tracePt t="113219" x="7380288" y="3294063"/>
          <p14:tracePt t="113226" x="7350125" y="3294063"/>
          <p14:tracePt t="113234" x="7307263" y="3294063"/>
          <p14:tracePt t="113241" x="7288213" y="3294063"/>
          <p14:tracePt t="113249" x="7251700" y="3317875"/>
          <p14:tracePt t="113256" x="7207250" y="3336925"/>
          <p14:tracePt t="113264" x="7196138" y="3354388"/>
          <p14:tracePt t="113271" x="7140575" y="3392488"/>
          <p14:tracePt t="113279" x="7085013" y="3435350"/>
          <p14:tracePt t="113286" x="7029450" y="3471863"/>
          <p14:tracePt t="113293" x="7010400" y="3497263"/>
          <p14:tracePt t="113302" x="6973888" y="3527425"/>
          <p14:tracePt t="113309" x="6918325" y="3576638"/>
          <p14:tracePt t="113316" x="6899275" y="3595688"/>
          <p14:tracePt t="113324" x="6862763" y="3644900"/>
          <p14:tracePt t="113333" x="6819900" y="3675063"/>
          <p14:tracePt t="113338" x="6813550" y="3687763"/>
          <p14:tracePt t="113346" x="6781800" y="3724275"/>
          <p14:tracePt t="113354" x="6745288" y="3756025"/>
          <p14:tracePt t="113361" x="6726238" y="3775075"/>
          <p14:tracePt t="113369" x="6672263" y="3805238"/>
          <p14:tracePt t="113376" x="6621463" y="3848100"/>
          <p14:tracePt t="113384" x="6591300" y="3867150"/>
          <p14:tracePt t="113391" x="6529388" y="3903663"/>
          <p14:tracePt t="113399" x="6461125" y="3940175"/>
          <p14:tracePt t="113406" x="6394450" y="3971925"/>
          <p14:tracePt t="113414" x="6351588" y="3978275"/>
          <p14:tracePt t="113421" x="6264275" y="3995738"/>
          <p14:tracePt t="113429" x="6178550" y="4008438"/>
          <p14:tracePt t="113436" x="6159500" y="4008438"/>
          <p14:tracePt t="113444" x="6080125" y="4008438"/>
          <p14:tracePt t="113451" x="5980113" y="4008438"/>
          <p14:tracePt t="113459" x="5943600" y="4008438"/>
          <p14:tracePt t="113466" x="5857875" y="4008438"/>
          <p14:tracePt t="113474" x="5770563" y="4008438"/>
          <p14:tracePt t="113482" x="5753100" y="4008438"/>
          <p14:tracePt t="113488" x="5678488" y="4008438"/>
          <p14:tracePt t="113496" x="5592763" y="4008438"/>
          <p14:tracePt t="113504" x="5549900" y="4008438"/>
          <p14:tracePt t="113511" x="5475288" y="4008438"/>
          <p14:tracePt t="113519" x="5413375" y="4008438"/>
          <p14:tracePt t="113526" x="5364163" y="4008438"/>
          <p14:tracePt t="113534" x="5340350" y="4008438"/>
          <p14:tracePt t="113541" x="5289550" y="4008438"/>
          <p14:tracePt t="113549" x="5253038" y="4008438"/>
          <p14:tracePt t="113556" x="5240338" y="4008438"/>
          <p14:tracePt t="113564" x="5222875" y="4008438"/>
          <p14:tracePt t="113571" x="5191125" y="4008438"/>
          <p14:tracePt t="113579" x="5173663" y="4008438"/>
          <p14:tracePt t="113586" x="5154613" y="4008438"/>
          <p14:tracePt t="113594" x="5124450" y="4008438"/>
          <p14:tracePt t="113601" x="5111750" y="4008438"/>
          <p14:tracePt t="113608" x="5092700" y="4008438"/>
          <p14:tracePt t="113616" x="5075238" y="4002088"/>
          <p14:tracePt t="113623" x="5068888" y="4002088"/>
          <p14:tracePt t="113632" x="5049838" y="3995738"/>
          <p14:tracePt t="113638" x="5037138" y="3995738"/>
          <p14:tracePt t="113647" x="5024438" y="3990975"/>
          <p14:tracePt t="113654" x="5013325" y="3984625"/>
          <p14:tracePt t="113661" x="5006975" y="3978275"/>
          <p14:tracePt t="113669" x="4994275" y="3978275"/>
          <p14:tracePt t="113676" x="4981575" y="3971925"/>
          <p14:tracePt t="113685" x="4970463" y="3971925"/>
          <p14:tracePt t="113691" x="4951413" y="3965575"/>
          <p14:tracePt t="113699" x="4938713" y="3959225"/>
          <p14:tracePt t="113706" x="4919663" y="3959225"/>
          <p14:tracePt t="113714" x="4902200" y="3959225"/>
          <p14:tracePt t="113721" x="4895850" y="3952875"/>
          <p14:tracePt t="113729" x="4883150" y="3946525"/>
          <p14:tracePt t="113736" x="4876800" y="3946525"/>
          <p14:tracePt t="113744" x="4870450" y="3946525"/>
          <p14:tracePt t="113751" x="4864100" y="3940175"/>
          <p14:tracePt t="113759" x="4852988" y="3935413"/>
          <p14:tracePt t="113774" x="4852988" y="3929063"/>
          <p14:tracePt t="113782" x="4846638" y="3922713"/>
          <p14:tracePt t="113788" x="4833938" y="3922713"/>
          <p14:tracePt t="113796" x="4827588" y="3922713"/>
          <p14:tracePt t="113804" x="4821238" y="3922713"/>
          <p14:tracePt t="113811" x="4814888" y="3922713"/>
          <p14:tracePt t="113819" x="4814888" y="3916363"/>
          <p14:tracePt t="113826" x="4810125" y="3916363"/>
          <p14:tracePt t="113841" x="4803775" y="3916363"/>
          <p14:tracePt t="113849" x="4797425" y="3916363"/>
          <p14:tracePt t="113856" x="4791075" y="3910013"/>
          <p14:tracePt t="113871" x="4791075" y="3903663"/>
          <p14:tracePt t="113879" x="4784725" y="3903663"/>
          <p14:tracePt t="113886" x="4778375" y="3897313"/>
          <p14:tracePt t="113894" x="4778375" y="3890963"/>
          <p14:tracePt t="113901" x="4778375" y="3884613"/>
          <p14:tracePt t="113916" x="4778375" y="3879850"/>
          <p14:tracePt t="113932" x="4772025" y="3879850"/>
          <p14:tracePt t="113938" x="4772025" y="3873500"/>
          <p14:tracePt t="113954" x="4765675" y="3867150"/>
          <p14:tracePt t="113976" x="4765675" y="3860800"/>
          <p14:tracePt t="114142" x="4778375" y="3860800"/>
          <p14:tracePt t="114149" x="4833938" y="3860800"/>
          <p14:tracePt t="114157" x="4919663" y="3860800"/>
          <p14:tracePt t="114164" x="4981575" y="3854450"/>
          <p14:tracePt t="114172" x="5118100" y="3854450"/>
          <p14:tracePt t="114179" x="5240338" y="3841750"/>
          <p14:tracePt t="114186" x="5278438" y="3841750"/>
          <p14:tracePt t="114194" x="5383213" y="3824288"/>
          <p14:tracePt t="114202" x="5475288" y="3824288"/>
          <p14:tracePt t="114209" x="5518150" y="3824288"/>
          <p14:tracePt t="114217" x="5592763" y="3824288"/>
          <p14:tracePt t="114224" x="5665788" y="3824288"/>
          <p14:tracePt t="114233" x="5684838" y="3824288"/>
          <p14:tracePt t="114239" x="5710238" y="3824288"/>
          <p14:tracePt t="114249" x="5740400" y="3824288"/>
          <p14:tracePt t="114254" x="5759450" y="3830638"/>
          <p14:tracePt t="114262" x="5770563" y="3830638"/>
          <p14:tracePt t="114270" x="5776913" y="3835400"/>
          <p14:tracePt t="114277" x="5783263" y="3835400"/>
          <p14:tracePt t="114284" x="5789613" y="3841750"/>
          <p14:tracePt t="114291" x="5802313" y="3841750"/>
          <p14:tracePt t="114299" x="5815013" y="3848100"/>
          <p14:tracePt t="114306" x="5826125" y="3848100"/>
          <p14:tracePt t="114313" x="5851525" y="3848100"/>
          <p14:tracePt t="114321" x="5870575" y="3848100"/>
          <p14:tracePt t="114329" x="5881688" y="3848100"/>
          <p14:tracePt t="114336" x="5894388" y="3848100"/>
          <p14:tracePt t="114343" x="5900738" y="3848100"/>
          <p14:tracePt t="114351" x="5907088" y="3848100"/>
          <p14:tracePt t="116249" x="5913438" y="3848100"/>
          <p14:tracePt t="116257" x="5926138" y="3848100"/>
          <p14:tracePt t="116264" x="5943600" y="3848100"/>
          <p14:tracePt t="116272" x="5949950" y="3848100"/>
          <p14:tracePt t="116280" x="5956300" y="3848100"/>
          <p14:tracePt t="116286" x="5962650" y="3848100"/>
          <p14:tracePt t="116295" x="5969000" y="3848100"/>
          <p14:tracePt t="116301" x="5975350" y="3848100"/>
          <p14:tracePt t="116316" x="5980113" y="3848100"/>
          <p14:tracePt t="116324" x="5986463" y="3848100"/>
          <p14:tracePt t="116332" x="5992813" y="3848100"/>
          <p14:tracePt t="116339" x="5999163" y="3848100"/>
          <p14:tracePt t="116347" x="6011863" y="3848100"/>
          <p14:tracePt t="116354" x="6024563" y="3848100"/>
          <p14:tracePt t="116362" x="6054725" y="3848100"/>
          <p14:tracePt t="116369" x="6067425" y="3848100"/>
          <p14:tracePt t="116377" x="6086475" y="3848100"/>
          <p14:tracePt t="116384" x="6103938" y="3848100"/>
          <p14:tracePt t="116391" x="6110288" y="3848100"/>
          <p14:tracePt t="116399" x="6116638" y="3848100"/>
          <p14:tracePt t="116414" x="6122988" y="3848100"/>
          <p14:tracePt t="116421" x="6129338" y="3848100"/>
          <p14:tracePt t="116436" x="6135688" y="3848100"/>
          <p14:tracePt t="116445" x="6146800" y="3854450"/>
          <p14:tracePt t="116451" x="6159500" y="3854450"/>
          <p14:tracePt t="116459" x="6178550" y="3854450"/>
          <p14:tracePt t="116466" x="6184900" y="3854450"/>
          <p14:tracePt t="116474" x="6196013" y="3854450"/>
          <p14:tracePt t="116482" x="6208713" y="3854450"/>
          <p14:tracePt t="116489" x="6221413" y="3854450"/>
          <p14:tracePt t="116511" x="6227763" y="3854450"/>
          <p14:tracePt t="116519" x="6234113" y="3854450"/>
          <p14:tracePt t="116527" x="6240463" y="3854450"/>
          <p14:tracePt t="116534" x="6246813" y="3854450"/>
          <p14:tracePt t="116542" x="6251575" y="3854450"/>
          <p14:tracePt t="116549" x="6276975" y="3854450"/>
          <p14:tracePt t="116557" x="6300788" y="3854450"/>
          <p14:tracePt t="116564" x="6313488" y="3854450"/>
          <p14:tracePt t="116572" x="6345238" y="3854450"/>
          <p14:tracePt t="116579" x="6369050" y="3854450"/>
          <p14:tracePt t="116586" x="6394450" y="3854450"/>
          <p14:tracePt t="116595" x="6400800" y="3854450"/>
          <p14:tracePt t="116601" x="6411913" y="3854450"/>
          <p14:tracePt t="116609" x="6424613" y="3854450"/>
          <p14:tracePt t="116616" x="6430963" y="3854450"/>
          <p14:tracePt t="116624" x="6437313" y="3854450"/>
          <p14:tracePt t="116632" x="6450013" y="3854450"/>
          <p14:tracePt t="116639" x="6461125" y="3854450"/>
          <p14:tracePt t="116646" x="6480175" y="3860800"/>
          <p14:tracePt t="116654" x="6499225" y="3860800"/>
          <p14:tracePt t="116662" x="6516688" y="3860800"/>
          <p14:tracePt t="116669" x="6548438" y="3867150"/>
          <p14:tracePt t="116677" x="6565900" y="3867150"/>
          <p14:tracePt t="116684" x="6578600" y="3867150"/>
          <p14:tracePt t="116692" x="6597650" y="3867150"/>
          <p14:tracePt t="116699" x="6621463" y="3867150"/>
          <p14:tracePt t="116707" x="6640513" y="3867150"/>
          <p14:tracePt t="116714" x="6646863" y="3867150"/>
          <p14:tracePt t="116722" x="6653213" y="3867150"/>
          <p14:tracePt t="116736" x="6665913" y="3867150"/>
          <p14:tracePt t="116745" x="6677025" y="3867150"/>
          <p14:tracePt t="116751" x="6708775" y="3867150"/>
          <p14:tracePt t="116759" x="6715125" y="3867150"/>
          <p14:tracePt t="116766" x="6745288" y="3867150"/>
          <p14:tracePt t="116774" x="6781800" y="3867150"/>
          <p14:tracePt t="116781" x="6794500" y="3867150"/>
          <p14:tracePt t="116789" x="6831013" y="3867150"/>
          <p14:tracePt t="116796" x="6862763" y="3867150"/>
          <p14:tracePt t="116804" x="6869113" y="3867150"/>
          <p14:tracePt t="116812" x="6892925" y="3867150"/>
          <p14:tracePt t="116819" x="6911975" y="3867150"/>
          <p14:tracePt t="116827" x="6924675" y="3867150"/>
          <p14:tracePt t="116834" x="6937375" y="3867150"/>
          <p14:tracePt t="116842" x="6942138" y="3867150"/>
          <p14:tracePt t="116849" x="6948488" y="3867150"/>
          <p14:tracePt t="116857" x="6954838" y="3867150"/>
          <p14:tracePt t="116864" x="6973888" y="3867150"/>
          <p14:tracePt t="116872" x="6991350" y="3867150"/>
          <p14:tracePt t="116879" x="7004050" y="3867150"/>
          <p14:tracePt t="116886" x="7016750" y="3867150"/>
          <p14:tracePt t="116895" x="7023100" y="3860800"/>
          <p14:tracePt t="116901" x="7029450" y="3860800"/>
          <p14:tracePt t="116909" x="7042150" y="3860800"/>
          <p14:tracePt t="116924" x="7046913" y="3860800"/>
          <p14:tracePt t="116946" x="7059613" y="3860800"/>
          <p14:tracePt t="116954" x="7065963" y="3860800"/>
          <p14:tracePt t="116962" x="7091363" y="3860800"/>
          <p14:tracePt t="116969" x="7115175" y="3860800"/>
          <p14:tracePt t="116977" x="7127875" y="3860800"/>
          <p14:tracePt t="116984" x="7151688" y="3860800"/>
          <p14:tracePt t="116992" x="7177088" y="3860800"/>
          <p14:tracePt t="116999" x="7189788" y="3860800"/>
          <p14:tracePt t="117007" x="7219950" y="3860800"/>
          <p14:tracePt t="117014" x="7245350" y="3860800"/>
          <p14:tracePt t="117022" x="7256463" y="3860800"/>
          <p14:tracePt t="117030" x="7269163" y="3860800"/>
          <p14:tracePt t="117036" x="7281863" y="3860800"/>
          <p14:tracePt t="117045" x="7294563" y="3867150"/>
          <p14:tracePt t="117051" x="7312025" y="3867150"/>
          <p14:tracePt t="117059" x="7324725" y="3873500"/>
          <p14:tracePt t="117066" x="7331075" y="3873500"/>
          <p14:tracePt t="117074" x="7337425" y="3873500"/>
          <p14:tracePt t="117082" x="7343775" y="3873500"/>
          <p14:tracePt t="117097" x="7350125" y="3873500"/>
          <p14:tracePt t="117134" x="7356475" y="3873500"/>
          <p14:tracePt t="117149" x="7367588" y="3860800"/>
          <p14:tracePt t="117157" x="7380288" y="3848100"/>
          <p14:tracePt t="117164" x="7386638" y="3835400"/>
          <p14:tracePt t="117172" x="7405688" y="3817938"/>
          <p14:tracePt t="117179" x="7412038" y="3798888"/>
          <p14:tracePt t="117186" x="7416800" y="3786188"/>
          <p14:tracePt t="117201" x="7416800" y="3775075"/>
          <p14:tracePt t="117209" x="7423150" y="3768725"/>
          <p14:tracePt t="117231" x="7423150" y="3762375"/>
          <p14:tracePt t="117240" x="7423150" y="3756025"/>
          <p14:tracePt t="117247" x="7423150" y="3749675"/>
          <p14:tracePt t="117254" x="7423150" y="3743325"/>
          <p14:tracePt t="117262" x="7423150" y="3724275"/>
          <p14:tracePt t="117269" x="7423150" y="3719513"/>
          <p14:tracePt t="117277" x="7423150" y="3706813"/>
          <p14:tracePt t="117284" x="7423150" y="3694113"/>
          <p14:tracePt t="117292" x="7423150" y="3681413"/>
          <p14:tracePt t="117299" x="7423150" y="3663950"/>
          <p14:tracePt t="117307" x="7423150" y="3644900"/>
          <p14:tracePt t="117314" x="7423150" y="3638550"/>
          <p14:tracePt t="117322" x="7416800" y="3625850"/>
          <p14:tracePt t="117329" x="7416800" y="3614738"/>
          <p14:tracePt t="117336" x="7416800" y="3608388"/>
          <p14:tracePt t="117345" x="7412038" y="3595688"/>
          <p14:tracePt t="117351" x="7412038" y="3582988"/>
          <p14:tracePt t="117359" x="7412038" y="3576638"/>
          <p14:tracePt t="117374" x="7412038" y="3570288"/>
          <p14:tracePt t="117382" x="7405688" y="3563938"/>
          <p14:tracePt t="117397" x="7399338" y="3563938"/>
          <p14:tracePt t="117404" x="7392988" y="3552825"/>
          <p14:tracePt t="117412" x="7386638" y="3552825"/>
          <p14:tracePt t="117419" x="7367588" y="3546475"/>
          <p14:tracePt t="117427" x="7356475" y="3546475"/>
          <p14:tracePt t="117434" x="7350125" y="3546475"/>
          <p14:tracePt t="117442" x="7337425" y="3540125"/>
          <p14:tracePt t="117449" x="7324725" y="3533775"/>
          <p14:tracePt t="117457" x="7312025" y="3527425"/>
          <p14:tracePt t="117464" x="7307263" y="3527425"/>
          <p14:tracePt t="117472" x="7307263" y="3514725"/>
          <p14:tracePt t="117479" x="7288213" y="3509963"/>
          <p14:tracePt t="117495" x="7281863" y="3497263"/>
          <p14:tracePt t="117501" x="7269163" y="3490913"/>
          <p14:tracePt t="117510" x="7262813" y="3484563"/>
          <p14:tracePt t="117515" x="7251700" y="3478213"/>
          <p14:tracePt t="117524" x="7232650" y="3471863"/>
          <p14:tracePt t="117531" x="7219950" y="3465513"/>
          <p14:tracePt t="117538" x="7196138" y="3465513"/>
          <p14:tracePt t="117546" x="7183438" y="3465513"/>
          <p14:tracePt t="117553" x="7183438" y="3459163"/>
          <p14:tracePt t="117561" x="7164388" y="3459163"/>
          <p14:tracePt t="117568" x="7151688" y="3459163"/>
          <p14:tracePt t="117576" x="7146925" y="3459163"/>
          <p14:tracePt t="117583" x="7140575" y="3454400"/>
          <p14:tracePt t="117591" x="7134225" y="3454400"/>
          <p14:tracePt t="117598" x="7115175" y="3448050"/>
          <p14:tracePt t="117606" x="7108825" y="3448050"/>
          <p14:tracePt t="117613" x="7102475" y="3448050"/>
          <p14:tracePt t="117621" x="7078663" y="3441700"/>
          <p14:tracePt t="117628" x="7065963" y="3441700"/>
          <p14:tracePt t="117636" x="7046913" y="3441700"/>
          <p14:tracePt t="117644" x="7035800" y="3441700"/>
          <p14:tracePt t="117651" x="7016750" y="3441700"/>
          <p14:tracePt t="117658" x="6997700" y="3441700"/>
          <p14:tracePt t="117666" x="6967538" y="3441700"/>
          <p14:tracePt t="117673" x="6954838" y="3441700"/>
          <p14:tracePt t="117688" x="6942138" y="3441700"/>
          <p14:tracePt t="117696" x="6931025" y="3441700"/>
          <p14:tracePt t="117703" x="6911975" y="3435350"/>
          <p14:tracePt t="117711" x="6905625" y="3435350"/>
          <p14:tracePt t="117718" x="6892925" y="3429000"/>
          <p14:tracePt t="117725" x="6881813" y="3422650"/>
          <p14:tracePt t="117733" x="6869113" y="3422650"/>
          <p14:tracePt t="117741" x="6856413" y="3416300"/>
          <p14:tracePt t="117748" x="6843713" y="3416300"/>
          <p14:tracePt t="117755" x="6831013" y="3409950"/>
          <p14:tracePt t="117763" x="6800850" y="3409950"/>
          <p14:tracePt t="117771" x="6781800" y="3403600"/>
          <p14:tracePt t="117778" x="6764338" y="3403600"/>
          <p14:tracePt t="117786" x="6732588" y="3403600"/>
          <p14:tracePt t="117794" x="6721475" y="3403600"/>
          <p14:tracePt t="117801" x="6715125" y="3403600"/>
          <p14:tracePt t="117808" x="6683375" y="3403600"/>
          <p14:tracePt t="117816" x="6665913" y="3403600"/>
          <p14:tracePt t="117823" x="6659563" y="3403600"/>
          <p14:tracePt t="117831" x="6646863" y="3403600"/>
          <p14:tracePt t="117838" x="6634163" y="3403600"/>
          <p14:tracePt t="117846" x="6627813" y="3398838"/>
          <p14:tracePt t="117861" x="6616700" y="3398838"/>
          <p14:tracePt t="117868" x="6604000" y="3398838"/>
          <p14:tracePt t="117876" x="6584950" y="3392488"/>
          <p14:tracePt t="117883" x="6554788" y="3386138"/>
          <p14:tracePt t="117891" x="6535738" y="3386138"/>
          <p14:tracePt t="117898" x="6523038" y="3386138"/>
          <p14:tracePt t="117906" x="6492875" y="3386138"/>
          <p14:tracePt t="117914" x="6467475" y="3386138"/>
          <p14:tracePt t="117921" x="6456363" y="3386138"/>
          <p14:tracePt t="117928" x="6437313" y="3386138"/>
          <p14:tracePt t="117936" x="6418263" y="3386138"/>
          <p14:tracePt t="117944" x="6405563" y="3386138"/>
          <p14:tracePt t="117951" x="6394450" y="3386138"/>
          <p14:tracePt t="117958" x="6381750" y="3386138"/>
          <p14:tracePt t="117966" x="6369050" y="3386138"/>
          <p14:tracePt t="117974" x="6351588" y="3386138"/>
          <p14:tracePt t="117981" x="6326188" y="3386138"/>
          <p14:tracePt t="117989" x="6319838" y="3386138"/>
          <p14:tracePt t="117996" x="6313488" y="3386138"/>
          <p14:tracePt t="118003" x="6300788" y="3386138"/>
          <p14:tracePt t="118011" x="6283325" y="3386138"/>
          <p14:tracePt t="118018" x="6276975" y="3386138"/>
          <p14:tracePt t="118026" x="6264275" y="3386138"/>
          <p14:tracePt t="118033" x="6246813" y="3386138"/>
          <p14:tracePt t="118041" x="6234113" y="3386138"/>
          <p14:tracePt t="118048" x="6221413" y="3386138"/>
          <p14:tracePt t="118055" x="6208713" y="3386138"/>
          <p14:tracePt t="118063" x="6202363" y="3386138"/>
          <p14:tracePt t="118070" x="6191250" y="3386138"/>
          <p14:tracePt t="118077" x="6172200" y="3386138"/>
          <p14:tracePt t="118085" x="6165850" y="3386138"/>
          <p14:tracePt t="118094" x="6146800" y="3386138"/>
          <p14:tracePt t="118100" x="6129338" y="3386138"/>
          <p14:tracePt t="118111" x="6110288" y="3386138"/>
          <p14:tracePt t="118115" x="6091238" y="3386138"/>
          <p14:tracePt t="118123" x="6080125" y="3386138"/>
          <p14:tracePt t="118162" x="6073775" y="3386138"/>
          <p14:tracePt t="118169" x="6067425" y="3386138"/>
          <p14:tracePt t="118178" x="6061075" y="3386138"/>
          <p14:tracePt t="118184" x="6042025" y="3386138"/>
          <p14:tracePt t="118192" x="6035675" y="3386138"/>
          <p14:tracePt t="118199" x="6011863" y="3386138"/>
          <p14:tracePt t="118207" x="5999163" y="3386138"/>
          <p14:tracePt t="118215" x="5992813" y="3392488"/>
          <p14:tracePt t="118222" x="5980113" y="3398838"/>
          <p14:tracePt t="118229" x="5962650" y="3403600"/>
          <p14:tracePt t="118245" x="5949950" y="3403600"/>
          <p14:tracePt t="118252" x="5949950" y="3409950"/>
          <p14:tracePt t="118260" x="5943600" y="3409950"/>
          <p14:tracePt t="118266" x="5943600" y="3416300"/>
          <p14:tracePt t="118273" x="5937250" y="3416300"/>
          <p14:tracePt t="118281" x="5930900" y="3416300"/>
          <p14:tracePt t="118288" x="5926138" y="3416300"/>
          <p14:tracePt t="118296" x="5919788" y="3416300"/>
          <p14:tracePt t="118304" x="5907088" y="3416300"/>
          <p14:tracePt t="118311" x="5894388" y="3422650"/>
          <p14:tracePt t="118318" x="5888038" y="3422650"/>
          <p14:tracePt t="118326" x="5881688" y="3429000"/>
          <p14:tracePt t="118333" x="5875338" y="3435350"/>
          <p14:tracePt t="118379" x="5875338" y="3441700"/>
          <p14:tracePt t="118387" x="5870575" y="3448050"/>
          <p14:tracePt t="118395" x="5864225" y="3454400"/>
          <p14:tracePt t="118402" x="5851525" y="3459163"/>
          <p14:tracePt t="118417" x="5845175" y="3471863"/>
          <p14:tracePt t="118425" x="5845175" y="3478213"/>
          <p14:tracePt t="118432" x="5845175" y="3484563"/>
          <p14:tracePt t="118439" x="5838825" y="3490913"/>
          <p14:tracePt t="118448" x="5838825" y="3497263"/>
          <p14:tracePt t="118454" x="5838825" y="3503613"/>
          <p14:tracePt t="118462" x="5838825" y="3509963"/>
          <p14:tracePt t="118484" x="5838825" y="3514725"/>
          <p14:tracePt t="118507" x="5838825" y="3521075"/>
          <p14:tracePt t="118529" x="5838825" y="3527425"/>
          <p14:tracePt t="118537" x="5838825" y="3533775"/>
          <p14:tracePt t="118545" x="5838825" y="3540125"/>
          <p14:tracePt t="118566" x="5838825" y="3546475"/>
          <p14:tracePt t="118582" x="5838825" y="3552825"/>
          <p14:tracePt t="118604" x="5838825" y="3559175"/>
          <p14:tracePt t="118613" x="5838825" y="3563938"/>
          <p14:tracePt t="118628" x="5838825" y="3570288"/>
          <p14:tracePt t="118634" x="5838825" y="3576638"/>
          <p14:tracePt t="118642" x="5838825" y="3582988"/>
          <p14:tracePt t="118649" x="5832475" y="3589338"/>
          <p14:tracePt t="118672" x="5832475" y="3595688"/>
          <p14:tracePt t="118679" x="5832475" y="3602038"/>
          <p14:tracePt t="118695" x="5832475" y="3608388"/>
          <p14:tracePt t="118702" x="5832475" y="3619500"/>
          <p14:tracePt t="118707" x="5832475" y="3625850"/>
          <p14:tracePt t="118723" x="5832475" y="3632200"/>
          <p14:tracePt t="118730" x="5832475" y="3638550"/>
          <p14:tracePt t="118738" x="5832475" y="3644900"/>
          <p14:tracePt t="118745" x="5832475" y="3657600"/>
          <p14:tracePt t="118753" x="5832475" y="3663950"/>
          <p14:tracePt t="118760" x="5832475" y="3670300"/>
          <p14:tracePt t="118783" x="5832475" y="3675063"/>
          <p14:tracePt t="118792" x="5832475" y="3681413"/>
          <p14:tracePt t="118815" x="5832475" y="3687763"/>
          <p14:tracePt t="118845" x="5832475" y="3694113"/>
          <p14:tracePt t="118867" x="5832475" y="3700463"/>
          <p14:tracePt t="118874" x="5838825" y="3700463"/>
          <p14:tracePt t="118889" x="5845175" y="3706813"/>
          <p14:tracePt t="118897" x="5851525" y="3706813"/>
          <p14:tracePt t="118904" x="5857875" y="3706813"/>
          <p14:tracePt t="118912" x="5864225" y="3713163"/>
          <p14:tracePt t="118919" x="5875338" y="3713163"/>
          <p14:tracePt t="118928" x="5881688" y="3719513"/>
          <p14:tracePt t="118934" x="5881688" y="3724275"/>
          <p14:tracePt t="118942" x="5888038" y="3730625"/>
          <p14:tracePt t="118949" x="5894388" y="3736975"/>
          <p14:tracePt t="118957" x="5900738" y="3743325"/>
          <p14:tracePt t="118966" x="5907088" y="3743325"/>
          <p14:tracePt t="118972" x="5907088" y="3749675"/>
          <p14:tracePt t="118979" x="5913438" y="3749675"/>
          <p14:tracePt t="118987" x="5919788" y="3756025"/>
          <p14:tracePt t="119002" x="5926138" y="3756025"/>
          <p14:tracePt t="119009" x="5926138" y="3762375"/>
          <p14:tracePt t="119017" x="5930900" y="3762375"/>
          <p14:tracePt t="119024" x="5937250" y="3762375"/>
          <p14:tracePt t="119054" x="5943600" y="3762375"/>
          <p14:tracePt t="119062" x="5949950" y="3762375"/>
          <p14:tracePt t="119084" x="5956300" y="3762375"/>
          <p14:tracePt t="119100" x="5969000" y="3762375"/>
          <p14:tracePt t="119107" x="5980113" y="3762375"/>
          <p14:tracePt t="119116" x="5986463" y="3762375"/>
          <p14:tracePt t="119122" x="5999163" y="3762375"/>
          <p14:tracePt t="119129" x="6011863" y="3762375"/>
          <p14:tracePt t="119137" x="6024563" y="3762375"/>
          <p14:tracePt t="119145" x="6024563" y="3768725"/>
          <p14:tracePt t="119152" x="6042025" y="3768725"/>
          <p14:tracePt t="119159" x="6067425" y="3775075"/>
          <p14:tracePt t="119166" x="6080125" y="3775075"/>
          <p14:tracePt t="119182" x="6103938" y="3779838"/>
          <p14:tracePt t="119189" x="6116638" y="3779838"/>
          <p14:tracePt t="119197" x="6146800" y="3779838"/>
          <p14:tracePt t="119204" x="6184900" y="3779838"/>
          <p14:tracePt t="119212" x="6196013" y="3779838"/>
          <p14:tracePt t="119219" x="6240463" y="3779838"/>
          <p14:tracePt t="119229" x="6264275" y="3779838"/>
          <p14:tracePt t="119234" x="6289675" y="3779838"/>
          <p14:tracePt t="119242" x="6307138" y="3779838"/>
          <p14:tracePt t="119249" x="6338888" y="3779838"/>
          <p14:tracePt t="119257" x="6345238" y="3779838"/>
          <p14:tracePt t="119264" x="6369050" y="3779838"/>
          <p14:tracePt t="119272" x="6394450" y="3779838"/>
          <p14:tracePt t="119280" x="6424613" y="3786188"/>
          <p14:tracePt t="119287" x="6443663" y="3792538"/>
          <p14:tracePt t="119295" x="6461125" y="3792538"/>
          <p14:tracePt t="119302" x="6473825" y="3798888"/>
          <p14:tracePt t="119309" x="6492875" y="3798888"/>
          <p14:tracePt t="119316" x="6516688" y="3798888"/>
          <p14:tracePt t="119325" x="6523038" y="3798888"/>
          <p14:tracePt t="119332" x="6529388" y="3798888"/>
          <p14:tracePt t="119340" x="6542088" y="3798888"/>
          <p14:tracePt t="119347" x="6554788" y="3798888"/>
          <p14:tracePt t="119354" x="6561138" y="3798888"/>
          <p14:tracePt t="119362" x="6565900" y="3798888"/>
          <p14:tracePt t="119369" x="6572250" y="3798888"/>
          <p14:tracePt t="119378" x="6578600" y="3805238"/>
          <p14:tracePt t="119384" x="6604000" y="3805238"/>
          <p14:tracePt t="119392" x="6616700" y="3805238"/>
          <p14:tracePt t="119399" x="6634163" y="3811588"/>
          <p14:tracePt t="119407" x="6640513" y="3811588"/>
          <p14:tracePt t="119414" x="6659563" y="3811588"/>
          <p14:tracePt t="119422" x="6672263" y="3817938"/>
          <p14:tracePt t="119429" x="6683375" y="3817938"/>
          <p14:tracePt t="119437" x="6702425" y="3824288"/>
          <p14:tracePt t="119445" x="6715125" y="3824288"/>
          <p14:tracePt t="119452" x="6726238" y="3830638"/>
          <p14:tracePt t="119459" x="6738938" y="3835400"/>
          <p14:tracePt t="119466" x="6757988" y="3835400"/>
          <p14:tracePt t="119474" x="6764338" y="3835400"/>
          <p14:tracePt t="119482" x="6788150" y="3841750"/>
          <p14:tracePt t="119490" x="6807200" y="3841750"/>
          <p14:tracePt t="119498" x="6819900" y="3841750"/>
          <p14:tracePt t="119504" x="6831013" y="3841750"/>
          <p14:tracePt t="119512" x="6850063" y="3841750"/>
          <p14:tracePt t="119519" x="6869113" y="3841750"/>
          <p14:tracePt t="119528" x="6875463" y="3841750"/>
          <p14:tracePt t="119534" x="6881813" y="3841750"/>
          <p14:tracePt t="119549" x="6886575" y="3841750"/>
          <p14:tracePt t="119812" x="6886575" y="3835400"/>
          <p14:tracePt t="119820" x="6875463" y="3817938"/>
          <p14:tracePt t="119826" x="6869113" y="3798888"/>
          <p14:tracePt t="119834" x="6862763" y="3792538"/>
          <p14:tracePt t="119842" x="6856413" y="3768725"/>
          <p14:tracePt t="119849" x="6843713" y="3749675"/>
          <p14:tracePt t="119857" x="6837363" y="3736975"/>
          <p14:tracePt t="119865" x="6831013" y="3713163"/>
          <p14:tracePt t="119873" x="6813550" y="3694113"/>
          <p14:tracePt t="119879" x="6807200" y="3681413"/>
          <p14:tracePt t="119887" x="6794500" y="3670300"/>
          <p14:tracePt t="119893" x="6781800" y="3644900"/>
          <p14:tracePt t="119902" x="6777038" y="3638550"/>
          <p14:tracePt t="119908" x="6777038" y="3632200"/>
          <p14:tracePt t="119916" x="6764338" y="3619500"/>
          <p14:tracePt t="119924" x="6751638" y="3602038"/>
          <p14:tracePt t="119931" x="6726238" y="3595688"/>
          <p14:tracePt t="119939" x="6721475" y="3582988"/>
          <p14:tracePt t="119946" x="6715125" y="3582988"/>
          <p14:tracePt t="119954" x="6708775" y="3576638"/>
          <p14:tracePt t="119961" x="6689725" y="3570288"/>
          <p14:tracePt t="119969" x="6677025" y="3563938"/>
          <p14:tracePt t="119976" x="6665913" y="3559175"/>
          <p14:tracePt t="119984" x="6653213" y="3552825"/>
          <p14:tracePt t="119991" x="6640513" y="3546475"/>
          <p14:tracePt t="119999" x="6621463" y="3540125"/>
          <p14:tracePt t="120006" x="6621463" y="3533775"/>
          <p14:tracePt t="120014" x="6610350" y="3527425"/>
          <p14:tracePt t="120022" x="6604000" y="3527425"/>
          <p14:tracePt t="120029" x="6591300" y="3521075"/>
          <p14:tracePt t="120036" x="6565900" y="3503613"/>
          <p14:tracePt t="120044" x="6554788" y="3497263"/>
          <p14:tracePt t="120058" x="6535738" y="3490913"/>
          <p14:tracePt t="120066" x="6505575" y="3484563"/>
          <p14:tracePt t="120074" x="6492875" y="3478213"/>
          <p14:tracePt t="120082" x="6461125" y="3471863"/>
          <p14:tracePt t="120108" x="6411913" y="3471863"/>
          <p14:tracePt t="120111" x="6400800" y="3465513"/>
          <p14:tracePt t="120119" x="6388100" y="3465513"/>
          <p14:tracePt t="120126" x="6375400" y="3465513"/>
          <p14:tracePt t="120134" x="6362700" y="3465513"/>
          <p14:tracePt t="120141" x="6356350" y="3465513"/>
          <p14:tracePt t="120149" x="6332538" y="3465513"/>
          <p14:tracePt t="120156" x="6313488" y="3465513"/>
          <p14:tracePt t="120163" x="6296025" y="3471863"/>
          <p14:tracePt t="120171" x="6283325" y="3471863"/>
          <p14:tracePt t="120187" x="6264275" y="3478213"/>
          <p14:tracePt t="120187" x="6234113" y="3478213"/>
          <p14:tracePt t="120194" x="6227763" y="3484563"/>
          <p14:tracePt t="120202" x="6215063" y="3484563"/>
          <p14:tracePt t="120208" x="6208713" y="3484563"/>
          <p14:tracePt t="120216" x="6202363" y="3484563"/>
          <p14:tracePt t="120223" x="6196013" y="3484563"/>
          <p14:tracePt t="120231" x="6184900" y="3484563"/>
          <p14:tracePt t="120239" x="6178550" y="3484563"/>
          <p14:tracePt t="120246" x="6159500" y="3484563"/>
          <p14:tracePt t="120254" x="6140450" y="3484563"/>
          <p14:tracePt t="120261" x="6129338" y="3484563"/>
          <p14:tracePt t="120269" x="6116638" y="3484563"/>
          <p14:tracePt t="120276" x="6103938" y="3484563"/>
          <p14:tracePt t="120284" x="6091238" y="3484563"/>
          <p14:tracePt t="120299" x="6086475" y="3484563"/>
          <p14:tracePt t="120306" x="6080125" y="3484563"/>
          <p14:tracePt t="120314" x="6073775" y="3484563"/>
          <p14:tracePt t="120321" x="6067425" y="3484563"/>
          <p14:tracePt t="120329" x="6061075" y="3484563"/>
          <p14:tracePt t="120336" x="6048375" y="3484563"/>
          <p14:tracePt t="120343" x="6048375" y="3490913"/>
          <p14:tracePt t="120352" x="6030913" y="3490913"/>
          <p14:tracePt t="120358" x="6018213" y="3497263"/>
          <p14:tracePt t="120366" x="6005513" y="3503613"/>
          <p14:tracePt t="120374" x="5992813" y="3509963"/>
          <p14:tracePt t="120381" x="5980113" y="3514725"/>
          <p14:tracePt t="120389" x="5975350" y="3521075"/>
          <p14:tracePt t="120396" x="5969000" y="3521075"/>
          <p14:tracePt t="120404" x="5962650" y="3527425"/>
          <p14:tracePt t="120411" x="5956300" y="3533775"/>
          <p14:tracePt t="120419" x="5949950" y="3540125"/>
          <p14:tracePt t="120426" x="5943600" y="3540125"/>
          <p14:tracePt t="120449" x="5937250" y="3546475"/>
          <p14:tracePt t="120456" x="5930900" y="3552825"/>
          <p14:tracePt t="120464" x="5926138" y="3552825"/>
          <p14:tracePt t="120471" x="5919788" y="3559175"/>
          <p14:tracePt t="120479" x="5913438" y="3563938"/>
          <p14:tracePt t="120486" x="5907088" y="3563938"/>
          <p14:tracePt t="120494" x="5907088" y="3570288"/>
          <p14:tracePt t="120502" x="5900738" y="3576638"/>
          <p14:tracePt t="120509" x="5894388" y="3576638"/>
          <p14:tracePt t="120516" x="5881688" y="3576638"/>
          <p14:tracePt t="120538" x="5875338" y="3582988"/>
          <p14:tracePt t="120546" x="5870575" y="3582988"/>
          <p14:tracePt t="120554" x="5870575" y="3589338"/>
          <p14:tracePt t="120569" x="5864225" y="3589338"/>
          <p14:tracePt t="120576" x="5864225" y="3595688"/>
          <p14:tracePt t="120584" x="5857875" y="3602038"/>
          <p14:tracePt t="120599" x="5851525" y="3608388"/>
          <p14:tracePt t="120606" x="5845175" y="3614738"/>
          <p14:tracePt t="120614" x="5838825" y="3619500"/>
          <p14:tracePt t="120621" x="5832475" y="3625850"/>
          <p14:tracePt t="120628" x="5832475" y="3632200"/>
          <p14:tracePt t="120636" x="5832475" y="3644900"/>
          <p14:tracePt t="120644" x="5832475" y="3651250"/>
          <p14:tracePt t="120652" x="5826125" y="3657600"/>
          <p14:tracePt t="120658" x="5826125" y="3663950"/>
          <p14:tracePt t="120673" x="5826125" y="3670300"/>
          <p14:tracePt t="120681" x="5826125" y="3675063"/>
          <p14:tracePt t="120689" x="5826125" y="3681413"/>
          <p14:tracePt t="120696" x="5826125" y="3694113"/>
          <p14:tracePt t="120704" x="5826125" y="3700463"/>
          <p14:tracePt t="120711" x="5826125" y="3706813"/>
          <p14:tracePt t="120719" x="5826125" y="3713163"/>
          <p14:tracePt t="120726" x="5826125" y="3730625"/>
          <p14:tracePt t="120734" x="5826125" y="3743325"/>
          <p14:tracePt t="120741" x="5826125" y="3756025"/>
          <p14:tracePt t="120749" x="5826125" y="3762375"/>
          <p14:tracePt t="120756" x="5826125" y="3768725"/>
          <p14:tracePt t="120764" x="5832475" y="3779838"/>
          <p14:tracePt t="120778" x="5838825" y="3786188"/>
          <p14:tracePt t="120787" x="5838825" y="3792538"/>
          <p14:tracePt t="120793" x="5838825" y="3798888"/>
          <p14:tracePt t="120808" x="5845175" y="3805238"/>
          <p14:tracePt t="120816" x="5845175" y="3811588"/>
          <p14:tracePt t="120824" x="5851525" y="3817938"/>
          <p14:tracePt t="120831" x="5857875" y="3817938"/>
          <p14:tracePt t="120838" x="5857875" y="3824288"/>
          <p14:tracePt t="120846" x="5864225" y="3830638"/>
          <p14:tracePt t="120854" x="5864225" y="3835400"/>
          <p14:tracePt t="120861" x="5875338" y="3841750"/>
          <p14:tracePt t="120869" x="5881688" y="3848100"/>
          <p14:tracePt t="120876" x="5888038" y="3848100"/>
          <p14:tracePt t="120884" x="5894388" y="3854450"/>
          <p14:tracePt t="120891" x="5900738" y="3854450"/>
          <p14:tracePt t="120899" x="5907088" y="3854450"/>
          <p14:tracePt t="120959" x="5913438" y="3854450"/>
          <p14:tracePt t="120967" x="5926138" y="3854450"/>
          <p14:tracePt t="120974" x="5937250" y="3854450"/>
          <p14:tracePt t="120982" x="5956300" y="3854450"/>
          <p14:tracePt t="120989" x="5962650" y="3854450"/>
          <p14:tracePt t="120997" x="5975350" y="3854450"/>
          <p14:tracePt t="121005" x="5986463" y="3854450"/>
          <p14:tracePt t="121012" x="5992813" y="3854450"/>
          <p14:tracePt t="121027" x="6005513" y="3854450"/>
          <p14:tracePt t="121036" x="6018213" y="3854450"/>
          <p14:tracePt t="121042" x="6030913" y="3854450"/>
          <p14:tracePt t="121050" x="6035675" y="3854450"/>
          <p14:tracePt t="121056" x="6042025" y="3854450"/>
          <p14:tracePt t="121064" x="6048375" y="3854450"/>
          <p14:tracePt t="121073" x="6067425" y="3854450"/>
          <p14:tracePt t="121079" x="6086475" y="3854450"/>
          <p14:tracePt t="121087" x="6097588" y="3854450"/>
          <p14:tracePt t="121105" x="6129338" y="3854450"/>
          <p14:tracePt t="121109" x="6140450" y="3854450"/>
          <p14:tracePt t="121117" x="6159500" y="3854450"/>
          <p14:tracePt t="121124" x="6178550" y="3854450"/>
          <p14:tracePt t="121132" x="6196013" y="3854450"/>
          <p14:tracePt t="121139" x="6202363" y="3854450"/>
          <p14:tracePt t="121147" x="6227763" y="3854450"/>
          <p14:tracePt t="121154" x="6240463" y="3854450"/>
          <p14:tracePt t="121162" x="6246813" y="3854450"/>
          <p14:tracePt t="121170" x="6264275" y="3854450"/>
          <p14:tracePt t="121177" x="6283325" y="3854450"/>
          <p14:tracePt t="121186" x="6296025" y="3854450"/>
          <p14:tracePt t="121191" x="6313488" y="3854450"/>
          <p14:tracePt t="121200" x="6345238" y="3854450"/>
          <p14:tracePt t="121215" x="6362700" y="3854450"/>
          <p14:tracePt t="121222" x="6375400" y="3854450"/>
          <p14:tracePt t="121229" x="6381750" y="3854450"/>
          <p14:tracePt t="121237" x="6394450" y="3854450"/>
          <p14:tracePt t="121244" x="6411913" y="3860800"/>
          <p14:tracePt t="121253" x="6418263" y="3860800"/>
          <p14:tracePt t="121259" x="6430963" y="3860800"/>
          <p14:tracePt t="121267" x="6443663" y="3860800"/>
          <p14:tracePt t="121274" x="6461125" y="3860800"/>
          <p14:tracePt t="121283" x="6473825" y="3860800"/>
          <p14:tracePt t="121289" x="6486525" y="3860800"/>
          <p14:tracePt t="121297" x="6505575" y="3860800"/>
          <p14:tracePt t="121305" x="6516688" y="3860800"/>
          <p14:tracePt t="121312" x="6523038" y="3860800"/>
          <p14:tracePt t="121320" x="6529388" y="3860800"/>
          <p14:tracePt t="121327" x="6535738" y="3860800"/>
          <p14:tracePt t="121336" x="6542088" y="3860800"/>
          <p14:tracePt t="121341" x="6554788" y="3860800"/>
          <p14:tracePt t="121350" x="6565900" y="3860800"/>
          <p14:tracePt t="121356" x="6572250" y="3867150"/>
          <p14:tracePt t="121365" x="6578600" y="3867150"/>
          <p14:tracePt t="121372" x="6591300" y="3867150"/>
          <p14:tracePt t="121380" x="6597650" y="3867150"/>
          <p14:tracePt t="121394" x="6610350" y="3867150"/>
          <p14:tracePt t="121403" x="6616700" y="3867150"/>
          <p14:tracePt t="121409" x="6621463" y="3867150"/>
          <p14:tracePt t="121417" x="6634163" y="3867150"/>
          <p14:tracePt t="121424" x="6640513" y="3867150"/>
          <p14:tracePt t="121433" x="6646863" y="3867150"/>
          <p14:tracePt t="121439" x="6653213" y="3867150"/>
          <p14:tracePt t="127188" x="6634163" y="3910013"/>
          <p14:tracePt t="127194" x="6610350" y="3978275"/>
          <p14:tracePt t="127199" x="6584950" y="4057650"/>
          <p14:tracePt t="127207" x="6584950" y="4070350"/>
          <p14:tracePt t="127216" x="6572250" y="4089400"/>
          <p14:tracePt t="127222" x="6565900" y="4106863"/>
          <p14:tracePt t="127230" x="6561138" y="4113213"/>
          <p14:tracePt t="127237" x="6554788" y="4132263"/>
          <p14:tracePt t="127245" x="6542088" y="4144963"/>
          <p14:tracePt t="127252" x="6529388" y="4151313"/>
          <p14:tracePt t="127260" x="6505575" y="4175125"/>
          <p14:tracePt t="127267" x="6473825" y="4187825"/>
          <p14:tracePt t="127275" x="6456363" y="4194175"/>
          <p14:tracePt t="127283" x="6424613" y="4211638"/>
          <p14:tracePt t="127289" x="6405563" y="4211638"/>
          <p14:tracePt t="127297" x="6388100" y="4217988"/>
          <p14:tracePt t="127304" x="6381750" y="4217988"/>
          <p14:tracePt t="127312" x="6369050" y="4217988"/>
          <p14:tracePt t="127319" x="6356350" y="4217988"/>
          <p14:tracePt t="127327" x="6345238" y="4217988"/>
          <p14:tracePt t="127335" x="6313488" y="4217988"/>
          <p14:tracePt t="127342" x="6289675" y="4205288"/>
          <p14:tracePt t="127349" x="6257925" y="4205288"/>
          <p14:tracePt t="127357" x="6234113" y="4200525"/>
          <p14:tracePt t="127366" x="6159500" y="4200525"/>
          <p14:tracePt t="127372" x="6146800" y="4200525"/>
          <p14:tracePt t="127380" x="6097588" y="4200525"/>
          <p14:tracePt t="127387" x="6061075" y="4200525"/>
          <p14:tracePt t="127395" x="6048375" y="4200525"/>
          <p14:tracePt t="127402" x="6030913" y="4200525"/>
          <p14:tracePt t="127410" x="6011863" y="4200525"/>
          <p14:tracePt t="127417" x="5986463" y="4200525"/>
          <p14:tracePt t="127425" x="5980113" y="4200525"/>
          <p14:tracePt t="127433" x="5956300" y="4200525"/>
          <p14:tracePt t="127439" x="5943600" y="4200525"/>
          <p14:tracePt t="127447" x="5930900" y="4200525"/>
          <p14:tracePt t="127454" x="5913438" y="4200525"/>
          <p14:tracePt t="127462" x="5900738" y="4200525"/>
          <p14:tracePt t="127469" x="5881688" y="4200525"/>
          <p14:tracePt t="127477" x="5857875" y="4200525"/>
          <p14:tracePt t="127486" x="5815013" y="4200525"/>
          <p14:tracePt t="127492" x="5789613" y="4200525"/>
          <p14:tracePt t="127500" x="5740400" y="4200525"/>
          <p14:tracePt t="127507" x="5691188" y="4200525"/>
          <p14:tracePt t="127516" x="5678488" y="4200525"/>
          <p14:tracePt t="127522" x="5654675" y="4200525"/>
          <p14:tracePt t="127530" x="5586413" y="4200525"/>
          <p14:tracePt t="127537" x="5561013" y="4200525"/>
          <p14:tracePt t="127545" x="5549900" y="4200525"/>
          <p14:tracePt t="127552" x="5518150" y="4200525"/>
          <p14:tracePt t="127559" x="5481638" y="4200525"/>
          <p14:tracePt t="127567" x="5468938" y="4200525"/>
          <p14:tracePt t="127575" x="5432425" y="4200525"/>
          <p14:tracePt t="127583" x="5400675" y="4194175"/>
          <p14:tracePt t="127597" x="5376863" y="4194175"/>
          <p14:tracePt t="127604" x="5351463" y="4194175"/>
          <p14:tracePt t="127612" x="5351463" y="4187825"/>
          <p14:tracePt t="127619" x="5340350" y="4187825"/>
          <p14:tracePt t="127627" x="5327650" y="4181475"/>
          <p14:tracePt t="127635" x="5314950" y="4181475"/>
          <p14:tracePt t="127642" x="5308600" y="4181475"/>
          <p14:tracePt t="127650" x="5289550" y="4175125"/>
          <p14:tracePt t="127657" x="5278438" y="4175125"/>
          <p14:tracePt t="127666" x="5272088" y="4175125"/>
          <p14:tracePt t="127672" x="5259388" y="4175125"/>
          <p14:tracePt t="127687" x="5253038" y="4175125"/>
          <p14:tracePt t="127695" x="5246688" y="4175125"/>
          <p14:tracePt t="127702" x="5229225" y="4175125"/>
          <p14:tracePt t="127710" x="5222875" y="4175125"/>
          <p14:tracePt t="127717" x="5203825" y="4175125"/>
          <p14:tracePt t="127725" x="5191125" y="4175125"/>
          <p14:tracePt t="127733" x="5184775" y="4175125"/>
          <p14:tracePt t="127739" x="5180013" y="4175125"/>
          <p14:tracePt t="127747" x="5173663" y="4175125"/>
          <p14:tracePt t="127815" x="5167313" y="4175125"/>
          <p14:tracePt t="127822" x="5160963" y="4175125"/>
          <p14:tracePt t="127830" x="5154613" y="4175125"/>
          <p14:tracePt t="127837" x="5141913" y="4175125"/>
          <p14:tracePt t="127852" x="5135563" y="4175125"/>
          <p14:tracePt t="127860" x="5130800" y="4175125"/>
          <p14:tracePt t="127867" x="5118100" y="4175125"/>
          <p14:tracePt t="127889" x="5111750" y="4175125"/>
          <p14:tracePt t="127897" x="5105400" y="4175125"/>
          <p14:tracePt t="127912" x="5105400" y="4181475"/>
          <p14:tracePt t="127927" x="5099050" y="4181475"/>
          <p14:tracePt t="127935" x="5099050" y="4187825"/>
          <p14:tracePt t="128835" x="5130800" y="4187825"/>
          <p14:tracePt t="128843" x="5148263" y="4187825"/>
          <p14:tracePt t="128850" x="5184775" y="4187825"/>
          <p14:tracePt t="128857" x="5235575" y="4187825"/>
          <p14:tracePt t="128865" x="5259388" y="4187825"/>
          <p14:tracePt t="128872" x="5302250" y="4187825"/>
          <p14:tracePt t="128880" x="5340350" y="4187825"/>
          <p14:tracePt t="128888" x="5364163" y="4187825"/>
          <p14:tracePt t="128896" x="5383213" y="4187825"/>
          <p14:tracePt t="128902" x="5395913" y="4187825"/>
          <p14:tracePt t="128911" x="5395913" y="4181475"/>
          <p14:tracePt t="128917" x="5400675" y="4181475"/>
          <p14:tracePt t="128927" x="5407025" y="4181475"/>
          <p14:tracePt t="128932" x="5413375" y="4181475"/>
          <p14:tracePt t="128940" x="5438775" y="4181475"/>
          <p14:tracePt t="128947" x="5468938" y="4181475"/>
          <p14:tracePt t="128955" x="5511800" y="4181475"/>
          <p14:tracePt t="128963" x="5537200" y="4187825"/>
          <p14:tracePt t="128970" x="5573713" y="4187825"/>
          <p14:tracePt t="128978" x="5610225" y="4194175"/>
          <p14:tracePt t="128985" x="5629275" y="4205288"/>
          <p14:tracePt t="128994" x="5661025" y="4211638"/>
          <p14:tracePt t="129000" x="5678488" y="4211638"/>
          <p14:tracePt t="129008" x="5684838" y="4211638"/>
          <p14:tracePt t="129015" x="5697538" y="4211638"/>
          <p14:tracePt t="129023" x="5703888" y="4211638"/>
          <p14:tracePt t="129067" x="5710238" y="4211638"/>
          <p14:tracePt t="129082" x="5715000" y="4211638"/>
          <p14:tracePt t="129090" x="5721350" y="4211638"/>
          <p14:tracePt t="129101" x="5727700" y="4211638"/>
          <p14:tracePt t="129105" x="5734050" y="4211638"/>
          <p14:tracePt t="129112" x="5746750" y="4211638"/>
          <p14:tracePt t="129120" x="5753100" y="4211638"/>
          <p14:tracePt t="129135" x="5759450" y="4211638"/>
          <p14:tracePt t="129144" x="5765800" y="4211638"/>
          <p14:tracePt t="129150" x="5770563" y="4211638"/>
          <p14:tracePt t="129158" x="5776913" y="4211638"/>
          <p14:tracePt t="129180" x="5783263" y="4211638"/>
          <p14:tracePt t="129188" x="5789613" y="4211638"/>
          <p14:tracePt t="129203" x="5795963" y="4211638"/>
          <p14:tracePt t="129210" x="5815013" y="4205288"/>
          <p14:tracePt t="129217" x="5826125" y="4205288"/>
          <p14:tracePt t="129226" x="5832475" y="4205288"/>
          <p14:tracePt t="129232" x="5851525" y="4200525"/>
          <p14:tracePt t="129239" x="5875338" y="4194175"/>
          <p14:tracePt t="129247" x="5907088" y="4187825"/>
          <p14:tracePt t="129254" x="5913438" y="4187825"/>
          <p14:tracePt t="129262" x="5937250" y="4181475"/>
          <p14:tracePt t="129269" x="5986463" y="4168775"/>
          <p14:tracePt t="129277" x="5999163" y="4162425"/>
          <p14:tracePt t="129284" x="6042025" y="4156075"/>
          <p14:tracePt t="129292" x="6080125" y="4151313"/>
          <p14:tracePt t="129299" x="6097588" y="4151313"/>
          <p14:tracePt t="129307" x="6159500" y="4132263"/>
          <p14:tracePt t="129314" x="6184900" y="4125913"/>
          <p14:tracePt t="129322" x="6196013" y="4119563"/>
          <p14:tracePt t="129329" x="6221413" y="4106863"/>
          <p14:tracePt t="129337" x="6251575" y="4089400"/>
          <p14:tracePt t="129345" x="6264275" y="4070350"/>
          <p14:tracePt t="129352" x="6270625" y="4064000"/>
          <p14:tracePt t="129359" x="6276975" y="4044950"/>
          <p14:tracePt t="129366" x="6283325" y="4033838"/>
          <p14:tracePt t="129375" x="6283325" y="4027488"/>
          <p14:tracePt t="129381" x="6283325" y="4021138"/>
          <p14:tracePt t="129389" x="6283325" y="4014788"/>
          <p14:tracePt t="129405" x="6283325" y="4008438"/>
          <p14:tracePt t="129427" x="6283325" y="4002088"/>
          <p14:tracePt t="129495" x="6289675" y="4002088"/>
          <p14:tracePt t="129503" x="6289675" y="3995738"/>
          <p14:tracePt t="129517" x="6296025" y="3990975"/>
          <p14:tracePt t="129526" x="6296025" y="3984625"/>
          <p14:tracePt t="129532" x="6313488" y="3984625"/>
          <p14:tracePt t="129540" x="6326188" y="3978275"/>
          <p14:tracePt t="129547" x="6351588" y="3971925"/>
          <p14:tracePt t="129555" x="6369050" y="3965575"/>
          <p14:tracePt t="129563" x="6375400" y="3959225"/>
          <p14:tracePt t="129570" x="6381750" y="3959225"/>
          <p14:tracePt t="129578" x="6400800" y="3952875"/>
          <p14:tracePt t="129584" x="6400800" y="3946525"/>
          <p14:tracePt t="129592" x="6405563" y="3946525"/>
          <p14:tracePt t="129599" x="6405563" y="3940175"/>
          <p14:tracePt t="129606" x="6418263" y="3940175"/>
          <p14:tracePt t="129614" x="6418263" y="3935413"/>
          <p14:tracePt t="129622" x="6424613" y="3935413"/>
          <p14:tracePt t="129629" x="6430963" y="3929063"/>
          <p14:tracePt t="129659" x="6430963" y="3922713"/>
          <p14:tracePt t="129666" x="6430963" y="3916363"/>
          <p14:tracePt t="129690" x="6430963" y="3910013"/>
          <p14:tracePt t="129712" x="6430963" y="3903663"/>
          <p14:tracePt t="129743" x="6424613" y="3903663"/>
          <p14:tracePt t="129765" x="6424613" y="3897313"/>
          <p14:tracePt t="129772" x="6424613" y="3890963"/>
          <p14:tracePt t="129788" x="6418263" y="3884613"/>
          <p14:tracePt t="129795" x="6418263" y="3879850"/>
          <p14:tracePt t="129817" x="6411913" y="3879850"/>
          <p14:tracePt t="129825" x="6411913" y="3873500"/>
          <p14:tracePt t="129967" x="6411913" y="3879850"/>
          <p14:tracePt t="130020" x="6418263" y="3879850"/>
          <p14:tracePt t="130028" x="6430963" y="3879850"/>
          <p14:tracePt t="130035" x="6443663" y="3879850"/>
          <p14:tracePt t="130043" x="6461125" y="3879850"/>
          <p14:tracePt t="130050" x="6473825" y="3879850"/>
          <p14:tracePt t="130058" x="6505575" y="3879850"/>
          <p14:tracePt t="130065" x="6529388" y="3879850"/>
          <p14:tracePt t="130073" x="6542088" y="3879850"/>
          <p14:tracePt t="130080" x="6591300" y="3879850"/>
          <p14:tracePt t="130088" x="6627813" y="3879850"/>
          <p14:tracePt t="130096" x="6653213" y="3879850"/>
          <p14:tracePt t="130112" x="6696075" y="3879850"/>
          <p14:tracePt t="130117" x="6732588" y="3879850"/>
          <p14:tracePt t="130126" x="6745288" y="3879850"/>
          <p14:tracePt t="130132" x="6770688" y="3879850"/>
          <p14:tracePt t="130140" x="6807200" y="3879850"/>
          <p14:tracePt t="130147" x="6819900" y="3879850"/>
          <p14:tracePt t="130155" x="6837363" y="3879850"/>
          <p14:tracePt t="130162" x="6869113" y="3879850"/>
          <p14:tracePt t="130170" x="6881813" y="3879850"/>
          <p14:tracePt t="130179" x="6899275" y="3879850"/>
          <p14:tracePt t="130185" x="6924675" y="3879850"/>
          <p14:tracePt t="130193" x="6937375" y="3879850"/>
          <p14:tracePt t="130200" x="6961188" y="3879850"/>
          <p14:tracePt t="130208" x="6986588" y="3879850"/>
          <p14:tracePt t="130215" x="7016750" y="3879850"/>
          <p14:tracePt t="130223" x="7016750" y="3873500"/>
          <p14:tracePt t="130230" x="7035800" y="3873500"/>
          <p14:tracePt t="130237" x="7059613" y="3867150"/>
          <p14:tracePt t="130245" x="7059613" y="3860800"/>
          <p14:tracePt t="130252" x="7065963" y="3860800"/>
          <p14:tracePt t="130320" x="7072313" y="3860800"/>
          <p14:tracePt t="130350" x="7078663" y="3854450"/>
          <p14:tracePt t="130365" x="7078663" y="3848100"/>
          <p14:tracePt t="130380" x="7085013" y="3848100"/>
          <p14:tracePt t="130388" x="7091363" y="3848100"/>
          <p14:tracePt t="130395" x="7097713" y="3848100"/>
          <p14:tracePt t="130402" x="7115175" y="3841750"/>
          <p14:tracePt t="130411" x="7127875" y="3835400"/>
          <p14:tracePt t="130426" x="7134225" y="3830638"/>
          <p14:tracePt t="131145" x="7127875" y="3830638"/>
          <p14:tracePt t="131153" x="7085013" y="3835400"/>
          <p14:tracePt t="131160" x="7059613" y="3841750"/>
          <p14:tracePt t="131167" x="7010400" y="3860800"/>
          <p14:tracePt t="131176" x="6973888" y="3867150"/>
          <p14:tracePt t="131182" x="6954838" y="3873500"/>
          <p14:tracePt t="131191" x="6911975" y="3890963"/>
          <p14:tracePt t="131197" x="6869113" y="3910013"/>
          <p14:tracePt t="131205" x="6850063" y="3916363"/>
          <p14:tracePt t="131213" x="6813550" y="3922713"/>
          <p14:tracePt t="131220" x="6781800" y="3940175"/>
          <p14:tracePt t="131228" x="6764338" y="3946525"/>
          <p14:tracePt t="131235" x="6738938" y="3959225"/>
          <p14:tracePt t="131243" x="6715125" y="3971925"/>
          <p14:tracePt t="131250" x="6702425" y="3978275"/>
          <p14:tracePt t="131258" x="6677025" y="3984625"/>
          <p14:tracePt t="131265" x="6653213" y="3995738"/>
          <p14:tracePt t="131274" x="6627813" y="4002088"/>
          <p14:tracePt t="131280" x="6610350" y="4008438"/>
          <p14:tracePt t="131288" x="6591300" y="4014788"/>
          <p14:tracePt t="131295" x="6578600" y="4021138"/>
          <p14:tracePt t="131303" x="6572250" y="4021138"/>
          <p14:tracePt t="131311" x="6554788" y="4027488"/>
          <p14:tracePt t="131317" x="6542088" y="4040188"/>
          <p14:tracePt t="131324" x="6529388" y="4040188"/>
          <p14:tracePt t="131332" x="6511925" y="4044950"/>
          <p14:tracePt t="131340" x="6486525" y="4051300"/>
          <p14:tracePt t="131346" x="6480175" y="4057650"/>
          <p14:tracePt t="131354" x="6456363" y="4070350"/>
          <p14:tracePt t="131362" x="6437313" y="4076700"/>
          <p14:tracePt t="131370" x="6430963" y="4083050"/>
          <p14:tracePt t="131377" x="6411913" y="4089400"/>
          <p14:tracePt t="131384" x="6405563" y="4095750"/>
          <p14:tracePt t="131392" x="6400800" y="4095750"/>
          <p14:tracePt t="131399" x="6394450" y="4100513"/>
          <p14:tracePt t="131407" x="6388100" y="4106863"/>
          <p14:tracePt t="131414" x="6375400" y="4113213"/>
          <p14:tracePt t="131422" x="6369050" y="4113213"/>
          <p14:tracePt t="131429" x="6362700" y="4113213"/>
          <p14:tracePt t="131437" x="6351588" y="4113213"/>
          <p14:tracePt t="131444" x="6345238" y="4113213"/>
          <p14:tracePt t="131452" x="6338888" y="4113213"/>
          <p14:tracePt t="131459" x="6313488" y="4113213"/>
          <p14:tracePt t="131474" x="6300788" y="4113213"/>
          <p14:tracePt t="131482" x="6283325" y="4113213"/>
          <p14:tracePt t="131490" x="6276975" y="4113213"/>
          <p14:tracePt t="131496" x="6264275" y="4113213"/>
          <p14:tracePt t="131504" x="6257925" y="4113213"/>
          <p14:tracePt t="131512" x="6240463" y="4113213"/>
          <p14:tracePt t="131519" x="6234113" y="4113213"/>
          <p14:tracePt t="131527" x="6227763" y="4113213"/>
          <p14:tracePt t="131534" x="6221413" y="4113213"/>
          <p14:tracePt t="131542" x="6215063" y="4113213"/>
          <p14:tracePt t="131549" x="6202363" y="4113213"/>
          <p14:tracePt t="131557" x="6191250" y="4113213"/>
          <p14:tracePt t="131564" x="6184900" y="4113213"/>
          <p14:tracePt t="131573" x="6172200" y="4113213"/>
          <p14:tracePt t="131579" x="6146800" y="4119563"/>
          <p14:tracePt t="131587" x="6135688" y="4119563"/>
          <p14:tracePt t="131594" x="6129338" y="4119563"/>
          <p14:tracePt t="131602" x="6116638" y="4125913"/>
          <p14:tracePt t="131609" x="6067425" y="4132263"/>
          <p14:tracePt t="131625" x="6054725" y="4132263"/>
          <p14:tracePt t="131640" x="6048375" y="4132263"/>
          <p14:tracePt t="131646" x="6042025" y="4132263"/>
          <p14:tracePt t="131654" x="6030913" y="4132263"/>
          <p14:tracePt t="131662" x="6018213" y="4132263"/>
          <p14:tracePt t="131669" x="6011863" y="4132263"/>
          <p14:tracePt t="131677" x="5986463" y="4132263"/>
          <p14:tracePt t="131692" x="5975350" y="4132263"/>
          <p14:tracePt t="131699" x="5962650" y="4132263"/>
          <p14:tracePt t="131706" x="5956300" y="4132263"/>
          <p14:tracePt t="131722" x="5949950" y="4132263"/>
          <p14:tracePt t="131729" x="5943600" y="4132263"/>
          <p14:tracePt t="131752" x="5937250" y="4132263"/>
          <p14:tracePt t="131766" x="5926138" y="4132263"/>
          <p14:tracePt t="131775" x="5913438" y="4132263"/>
          <p14:tracePt t="131782" x="5900738" y="4132263"/>
          <p14:tracePt t="131790" x="5888038" y="4132263"/>
          <p14:tracePt t="131796" x="5875338" y="4132263"/>
          <p14:tracePt t="131804" x="5870575" y="4132263"/>
          <p14:tracePt t="131865" x="5864225" y="4132263"/>
          <p14:tracePt t="131873" x="5851525" y="4132263"/>
          <p14:tracePt t="131880" x="5845175" y="4132263"/>
          <p14:tracePt t="131888" x="5832475" y="4132263"/>
          <p14:tracePt t="131895" x="5826125" y="4138613"/>
          <p14:tracePt t="131902" x="5808663" y="4138613"/>
          <p14:tracePt t="131910" x="5802313" y="4138613"/>
          <p14:tracePt t="131917" x="5795963" y="4138613"/>
          <p14:tracePt t="131956" x="5789613" y="4138613"/>
          <p14:tracePt t="131986" x="5783263" y="4138613"/>
          <p14:tracePt t="131992" x="5776913" y="4138613"/>
          <p14:tracePt t="132000" x="5765800" y="4138613"/>
          <p14:tracePt t="132030" x="5759450" y="4138613"/>
          <p14:tracePt t="132060" x="5753100" y="4138613"/>
          <p14:tracePt t="132075" x="5746750" y="4138613"/>
          <p14:tracePt t="132113" x="5740400" y="4138613"/>
          <p14:tracePt t="132150" x="5734050" y="4138613"/>
          <p14:tracePt t="132158" x="5727700" y="4125913"/>
          <p14:tracePt t="132180" x="5721350" y="4125913"/>
          <p14:tracePt t="132202" x="5715000" y="4125913"/>
          <p14:tracePt t="133350" x="5715000" y="4132263"/>
          <p14:tracePt t="133356" x="5710238" y="4138613"/>
          <p14:tracePt t="133363" x="5710238" y="4144963"/>
          <p14:tracePt t="133433" x="5703888" y="4144963"/>
          <p14:tracePt t="133441" x="5703888" y="4151313"/>
          <p14:tracePt t="133447" x="5691188" y="4151313"/>
          <p14:tracePt t="133455" x="5678488" y="4156075"/>
          <p14:tracePt t="133462" x="5672138" y="4162425"/>
          <p14:tracePt t="133470" x="5665788" y="4162425"/>
          <p14:tracePt t="133477" x="5654675" y="4168775"/>
          <p14:tracePt t="133483" x="5648325" y="4168775"/>
          <p14:tracePt t="133491" x="5635625" y="4175125"/>
          <p14:tracePt t="133498" x="5622925" y="4181475"/>
          <p14:tracePt t="133506" x="5622925" y="4187825"/>
          <p14:tracePt t="133513" x="5605463" y="4194175"/>
          <p14:tracePt t="133521" x="5592763" y="4200525"/>
          <p14:tracePt t="133528" x="5580063" y="4200525"/>
          <p14:tracePt t="133536" x="5573713" y="4200525"/>
          <p14:tracePt t="133544" x="5556250" y="4200525"/>
          <p14:tracePt t="133551" x="5543550" y="4205288"/>
          <p14:tracePt t="133559" x="5537200" y="4205288"/>
          <p14:tracePt t="133566" x="5524500" y="4205288"/>
          <p14:tracePt t="133573" x="5518150" y="4205288"/>
          <p14:tracePt t="133581" x="5511800" y="4205288"/>
          <p14:tracePt t="133596" x="5505450" y="4205288"/>
          <p14:tracePt t="133604" x="5500688" y="4205288"/>
          <p14:tracePt t="133611" x="5487988" y="4205288"/>
          <p14:tracePt t="133619" x="5481638" y="4205288"/>
          <p14:tracePt t="133626" x="5475288" y="4205288"/>
          <p14:tracePt t="133641" x="5468938" y="4205288"/>
          <p14:tracePt t="133649" x="5456238" y="4205288"/>
          <p14:tracePt t="133657" x="5445125" y="4205288"/>
          <p14:tracePt t="133664" x="5426075" y="4205288"/>
          <p14:tracePt t="133671" x="5407025" y="4205288"/>
          <p14:tracePt t="133679" x="5383213" y="4211638"/>
          <p14:tracePt t="133686" x="5370513" y="4211638"/>
          <p14:tracePt t="133694" x="5351463" y="4211638"/>
          <p14:tracePt t="133701" x="5345113" y="4211638"/>
          <p14:tracePt t="133709" x="5334000" y="4217988"/>
          <p14:tracePt t="133724" x="5327650" y="4217988"/>
          <p14:tracePt t="133739" x="5321300" y="4217988"/>
          <p14:tracePt t="133746" x="5314950" y="4217988"/>
          <p14:tracePt t="133754" x="5308600" y="4217988"/>
          <p14:tracePt t="133761" x="5295900" y="4217988"/>
          <p14:tracePt t="133769" x="5278438" y="4217988"/>
          <p14:tracePt t="133776" x="5265738" y="4217988"/>
          <p14:tracePt t="133784" x="5259388" y="4217988"/>
          <p14:tracePt t="133791" x="5240338" y="4217988"/>
          <p14:tracePt t="133807" x="5216525" y="4217988"/>
          <p14:tracePt t="133814" x="5210175" y="4217988"/>
          <p14:tracePt t="133829" x="5203825" y="4217988"/>
          <p14:tracePt t="133837" x="5203825" y="4211638"/>
          <p14:tracePt t="133852" x="5197475" y="4205288"/>
          <p14:tracePt t="133859" x="5191125" y="4205288"/>
          <p14:tracePt t="133867" x="5184775" y="4205288"/>
          <p14:tracePt t="133881" x="5180013" y="4205288"/>
          <p14:tracePt t="133890" x="5173663" y="4205288"/>
          <p14:tracePt t="133896" x="5167313" y="4205288"/>
          <p14:tracePt t="133904" x="5160963" y="4200525"/>
          <p14:tracePt t="133920" x="5154613" y="4200525"/>
          <p14:tracePt t="133934" x="5148263" y="4200525"/>
          <p14:tracePt t="133949" x="5141913" y="4200525"/>
          <p14:tracePt t="133958" x="5135563" y="4200525"/>
          <p14:tracePt t="133964" x="5130800" y="4194175"/>
          <p14:tracePt t="133972" x="5124450" y="4194175"/>
          <p14:tracePt t="133979" x="5118100" y="4194175"/>
          <p14:tracePt t="133987" x="5111750" y="4194175"/>
          <p14:tracePt t="134048" x="5105400" y="4187825"/>
          <p14:tracePt t="134055" x="5105400" y="4181475"/>
          <p14:tracePt t="134062" x="5099050" y="4175125"/>
          <p14:tracePt t="134070" x="5092700" y="4168775"/>
          <p14:tracePt t="134077" x="5086350" y="4168775"/>
          <p14:tracePt t="134085" x="5080000" y="4168775"/>
          <p14:tracePt t="134092" x="5075238" y="4162425"/>
          <p14:tracePt t="134109" x="5075238" y="4156075"/>
          <p14:tracePt t="134137" x="5075238" y="4151313"/>
          <p14:tracePt t="138304" x="5124450" y="4175125"/>
          <p14:tracePt t="138305" x="5148263" y="4187825"/>
          <p14:tracePt t="138308" x="5203825" y="4243388"/>
          <p14:tracePt t="138314" x="5259388" y="4335463"/>
          <p14:tracePt t="138321" x="5278438" y="4378325"/>
          <p14:tracePt t="138329" x="5289550" y="4391025"/>
          <p14:tracePt t="138336" x="5314950" y="4421188"/>
          <p14:tracePt t="138344" x="5327650" y="4452938"/>
          <p14:tracePt t="138352" x="5327650" y="4471988"/>
          <p14:tracePt t="138359" x="5334000" y="4502150"/>
          <p14:tracePt t="138367" x="5340350" y="4527550"/>
          <p14:tracePt t="138374" x="5340350" y="4538663"/>
          <p14:tracePt t="138382" x="5340350" y="4576763"/>
          <p14:tracePt t="138389" x="5340350" y="4606925"/>
          <p14:tracePt t="138397" x="5334000" y="4619625"/>
          <p14:tracePt t="138404" x="5327650" y="4668838"/>
          <p14:tracePt t="138412" x="5314950" y="4699000"/>
          <p14:tracePt t="138419" x="5302250" y="4718050"/>
          <p14:tracePt t="138427" x="5284788" y="4754563"/>
          <p14:tracePt t="138434" x="5265738" y="4810125"/>
          <p14:tracePt t="138442" x="5229225" y="4865688"/>
          <p14:tracePt t="138449" x="5210175" y="4897438"/>
          <p14:tracePt t="138457" x="5173663" y="4964113"/>
          <p14:tracePt t="138464" x="5124450" y="5019675"/>
          <p14:tracePt t="138472" x="5080000" y="5045075"/>
          <p14:tracePt t="138479" x="5037138" y="5100638"/>
          <p14:tracePt t="138487" x="4975225" y="5173663"/>
          <p14:tracePt t="138495" x="4957763" y="5192713"/>
          <p14:tracePt t="138502" x="4870450" y="5273675"/>
          <p14:tracePt t="138510" x="4791075" y="5346700"/>
          <p14:tracePt t="138517" x="4735513" y="5384800"/>
          <p14:tracePt t="138524" x="4643438" y="5445125"/>
          <p14:tracePt t="138532" x="4549775" y="5513388"/>
          <p14:tracePt t="138539" x="4519613" y="5538788"/>
          <p14:tracePt t="138547" x="4438650" y="5599113"/>
          <p14:tracePt t="138562" x="4329113" y="5692775"/>
          <p14:tracePt t="138569" x="4297363" y="5716588"/>
          <p14:tracePt t="138577" x="4241800" y="5748338"/>
          <p14:tracePt t="138584" x="4198938" y="5759450"/>
          <p14:tracePt t="138593" x="4186238" y="5772150"/>
          <p14:tracePt t="138599" x="4137025" y="5791200"/>
          <p14:tracePt t="138607" x="4081463" y="5797550"/>
          <p14:tracePt t="138614" x="4064000" y="5810250"/>
          <p14:tracePt t="138622" x="3995738" y="5815013"/>
          <p14:tracePt t="138629" x="3933825" y="5815013"/>
          <p14:tracePt t="138637" x="3884613" y="5821363"/>
          <p14:tracePt t="138644" x="3835400" y="5821363"/>
          <p14:tracePt t="138652" x="3748088" y="5821363"/>
          <p14:tracePt t="138660" x="3717925" y="5821363"/>
          <p14:tracePt t="138667" x="3668713" y="5821363"/>
          <p14:tracePt t="138675" x="3632200" y="5821363"/>
          <p14:tracePt t="138682" x="3619500" y="5821363"/>
          <p14:tracePt t="138689" x="3594100" y="5821363"/>
          <p14:tracePt t="138697" x="3576638" y="5821363"/>
          <p14:tracePt t="138704" x="3544888" y="5821363"/>
          <p14:tracePt t="138712" x="3538538" y="5827713"/>
          <p14:tracePt t="138719" x="3521075" y="5827713"/>
          <p14:tracePt t="138727" x="3502025" y="5834063"/>
          <p14:tracePt t="138734" x="3482975" y="5834063"/>
          <p14:tracePt t="138742" x="3452813" y="5840413"/>
          <p14:tracePt t="138749" x="3416300" y="5840413"/>
          <p14:tracePt t="138757" x="3403600" y="5846763"/>
          <p14:tracePt t="138764" x="3367088" y="5859463"/>
          <p14:tracePt t="138772" x="3328988" y="5859463"/>
          <p14:tracePt t="138779" x="3317875" y="5865813"/>
          <p14:tracePt t="138787" x="3298825" y="5865813"/>
          <p14:tracePt t="138794" x="3286125" y="5865813"/>
          <p14:tracePt t="138802" x="3273425" y="5865813"/>
          <p14:tracePt t="138809" x="3268663" y="5865813"/>
          <p14:tracePt t="138817" x="3262313" y="5865813"/>
          <p14:tracePt t="138824" x="3249613" y="5865813"/>
          <p14:tracePt t="138832" x="3243263" y="5865813"/>
          <p14:tracePt t="138839" x="3236913" y="5865813"/>
          <p14:tracePt t="138847" x="3224213" y="5865813"/>
          <p14:tracePt t="138855" x="3213100" y="5865813"/>
          <p14:tracePt t="138863" x="3181350" y="5846763"/>
          <p14:tracePt t="138870" x="3132138" y="5846763"/>
          <p14:tracePt t="138877" x="3108325" y="5846763"/>
          <p14:tracePt t="138885" x="3063875" y="5840413"/>
          <p14:tracePt t="138893" x="3027363" y="5840413"/>
          <p14:tracePt t="138900" x="2997200" y="5834063"/>
          <p14:tracePt t="138908" x="2984500" y="5834063"/>
          <p14:tracePt t="138915" x="2965450" y="5827713"/>
          <p14:tracePt t="138923" x="2941638" y="5821363"/>
          <p14:tracePt t="138930" x="2928938" y="5821363"/>
          <p14:tracePt t="138998" x="2935288" y="5821363"/>
          <p14:tracePt t="139005" x="2941638" y="5821363"/>
          <p14:tracePt t="139013" x="2984500" y="5821363"/>
          <p14:tracePt t="139020" x="3046413" y="5821363"/>
          <p14:tracePt t="139028" x="3070225" y="5821363"/>
          <p14:tracePt t="139035" x="3151188" y="5810250"/>
          <p14:tracePt t="139043" x="3249613" y="5803900"/>
          <p14:tracePt t="139050" x="3305175" y="5784850"/>
          <p14:tracePt t="139058" x="3416300" y="5754688"/>
          <p14:tracePt t="139065" x="3527425" y="5722938"/>
          <p14:tracePt t="139073" x="3557588" y="5716588"/>
          <p14:tracePt t="139080" x="3638550" y="5686425"/>
          <p14:tracePt t="139096" x="3724275" y="5630863"/>
          <p14:tracePt t="139102" x="3773488" y="5605463"/>
          <p14:tracePt t="139110" x="3835400" y="5581650"/>
          <p14:tracePt t="139117" x="3914775" y="5538788"/>
          <p14:tracePt t="139125" x="3959225" y="5526088"/>
          <p14:tracePt t="139132" x="4081463" y="5445125"/>
          <p14:tracePt t="139140" x="4162425" y="5389563"/>
          <p14:tracePt t="139147" x="4248150" y="5334000"/>
          <p14:tracePt t="139154" x="4340225" y="5273675"/>
          <p14:tracePt t="139162" x="4421188" y="5205413"/>
          <p14:tracePt t="139169" x="4483100" y="5156200"/>
          <p14:tracePt t="139177" x="4562475" y="5062538"/>
          <p14:tracePt t="139184" x="4637088" y="4970463"/>
          <p14:tracePt t="139192" x="4654550" y="4953000"/>
          <p14:tracePt t="139199" x="4705350" y="4884738"/>
          <p14:tracePt t="139207" x="4741863" y="4841875"/>
          <p14:tracePt t="139214" x="4759325" y="4816475"/>
          <p14:tracePt t="139222" x="4765675" y="4797425"/>
          <p14:tracePt t="139229" x="4803775" y="4748213"/>
          <p14:tracePt t="139237" x="4814888" y="4718050"/>
          <p14:tracePt t="139244" x="4821238" y="4705350"/>
          <p14:tracePt t="139252" x="4827588" y="4675188"/>
          <p14:tracePt t="139259" x="4840288" y="4625975"/>
          <p14:tracePt t="139266" x="4846638" y="4619625"/>
          <p14:tracePt t="139274" x="4852988" y="4581525"/>
          <p14:tracePt t="139281" x="4852988" y="4557713"/>
          <p14:tracePt t="139289" x="4852988" y="4545013"/>
          <p14:tracePt t="139296" x="4852988" y="4532313"/>
          <p14:tracePt t="139304" x="4852988" y="4521200"/>
          <p14:tracePt t="139311" x="4859338" y="4508500"/>
          <p14:tracePt t="139319" x="4864100" y="4502150"/>
          <p14:tracePt t="139326" x="4864100" y="4489450"/>
          <p14:tracePt t="139334" x="4870450" y="4489450"/>
          <p14:tracePt t="139342" x="4883150" y="4471988"/>
          <p14:tracePt t="139349" x="4895850" y="4465638"/>
          <p14:tracePt t="139356" x="4919663" y="4446588"/>
          <p14:tracePt t="139364" x="4926013" y="4440238"/>
          <p14:tracePt t="139372" x="4951413" y="4421188"/>
          <p14:tracePt t="139379" x="4964113" y="4410075"/>
          <p14:tracePt t="139387" x="4970463" y="4403725"/>
          <p14:tracePt t="139394" x="4987925" y="4391025"/>
          <p14:tracePt t="139402" x="5006975" y="4378325"/>
          <p14:tracePt t="139410" x="5019675" y="4367213"/>
          <p14:tracePt t="139417" x="5024438" y="4367213"/>
          <p14:tracePt t="139424" x="5043488" y="4360863"/>
          <p14:tracePt t="139432" x="5056188" y="4354513"/>
          <p14:tracePt t="139439" x="5086350" y="4335463"/>
          <p14:tracePt t="139447" x="5173663" y="4316413"/>
          <p14:tracePt t="139454" x="5197475" y="4311650"/>
          <p14:tracePt t="139462" x="5216525" y="4311650"/>
          <p14:tracePt t="139469" x="5240338" y="4311650"/>
          <p14:tracePt t="139478" x="5278438" y="4305300"/>
          <p14:tracePt t="139484" x="5289550" y="4305300"/>
          <p14:tracePt t="139492" x="5334000" y="4298950"/>
          <p14:tracePt t="139499" x="5357813" y="4292600"/>
          <p14:tracePt t="139507" x="5370513" y="4286250"/>
          <p14:tracePt t="139514" x="5383213" y="4279900"/>
          <p14:tracePt t="139521" x="5395913" y="4267200"/>
          <p14:tracePt t="139529" x="5407025" y="4260850"/>
          <p14:tracePt t="139537" x="5413375" y="4260850"/>
          <p14:tracePt t="139544" x="5432425" y="4249738"/>
          <p14:tracePt t="139552" x="5438775" y="4249738"/>
          <p14:tracePt t="139559" x="5456238" y="4249738"/>
          <p14:tracePt t="139567" x="5468938" y="4237038"/>
          <p14:tracePt t="139575" x="5481638" y="4230688"/>
          <p14:tracePt t="139582" x="5487988" y="4230688"/>
          <p14:tracePt t="139589" x="5494338" y="4230688"/>
          <p14:tracePt t="139597" x="5500688" y="4224338"/>
          <p14:tracePt t="139612" x="5511800" y="4224338"/>
          <p14:tracePt t="139619" x="5518150" y="4224338"/>
          <p14:tracePt t="139627" x="5530850" y="4217988"/>
          <p14:tracePt t="139634" x="5537200" y="4217988"/>
          <p14:tracePt t="139642" x="5549900" y="4211638"/>
          <p14:tracePt t="139649" x="5561013" y="4211638"/>
          <p14:tracePt t="139657" x="5573713" y="4205288"/>
          <p14:tracePt t="139664" x="5586413" y="4194175"/>
          <p14:tracePt t="139672" x="5592763" y="4181475"/>
          <p14:tracePt t="139679" x="5599113" y="4175125"/>
          <p14:tracePt t="139687" x="5605463" y="4168775"/>
          <p14:tracePt t="139702" x="5605463" y="4162425"/>
          <p14:tracePt t="139709" x="5616575" y="4156075"/>
          <p14:tracePt t="139716" x="5629275" y="4151313"/>
          <p14:tracePt t="139724" x="5635625" y="4151313"/>
          <p14:tracePt t="139732" x="5648325" y="4144963"/>
          <p14:tracePt t="139739" x="5665788" y="4138613"/>
          <p14:tracePt t="139747" x="5678488" y="4138613"/>
          <p14:tracePt t="139754" x="5703888" y="4125913"/>
          <p14:tracePt t="139762" x="5721350" y="4119563"/>
          <p14:tracePt t="139769" x="5727700" y="4119563"/>
          <p14:tracePt t="139777" x="5727700" y="4106863"/>
          <p14:tracePt t="139784" x="5734050" y="4100513"/>
          <p14:tracePt t="139792" x="5734050" y="4089400"/>
          <p14:tracePt t="139799" x="5734050" y="4083050"/>
          <p14:tracePt t="140528" x="5727700" y="4083050"/>
          <p14:tracePt t="140536" x="5727700" y="4089400"/>
          <p14:tracePt t="140542" x="5721350" y="4089400"/>
          <p14:tracePt t="140550" x="5715000" y="4089400"/>
          <p14:tracePt t="140557" x="5710238" y="4095750"/>
          <p14:tracePt t="140573" x="5703888" y="4106863"/>
          <p14:tracePt t="140580" x="5697538" y="4106863"/>
          <p14:tracePt t="140589" x="5691188" y="4106863"/>
          <p14:tracePt t="140595" x="5691188" y="4113213"/>
          <p14:tracePt t="140610" x="5684838" y="4113213"/>
          <p14:tracePt t="140619" x="5678488" y="4113213"/>
          <p14:tracePt t="140633" x="5672138" y="4119563"/>
          <p14:tracePt t="140648" x="5661025" y="4125913"/>
          <p14:tracePt t="140655" x="5654675" y="4125913"/>
          <p14:tracePt t="140663" x="5648325" y="4125913"/>
          <p14:tracePt t="140670" x="5641975" y="4125913"/>
          <p14:tracePt t="140678" x="5635625" y="4125913"/>
          <p14:tracePt t="140738" x="5629275" y="4125913"/>
          <p14:tracePt t="140746" x="5622925" y="4125913"/>
          <p14:tracePt t="140753" x="5599113" y="4125913"/>
          <p14:tracePt t="140760" x="5592763" y="4125913"/>
          <p14:tracePt t="140769" x="5580063" y="4125913"/>
          <p14:tracePt t="140775" x="5573713" y="4125913"/>
          <p14:tracePt t="140783" x="5561013" y="4125913"/>
          <p14:tracePt t="140790" x="5556250" y="4125913"/>
          <p14:tracePt t="140813" x="5549900" y="4125913"/>
          <p14:tracePt t="140836" x="5543550" y="4125913"/>
          <p14:tracePt t="140843" x="5518150" y="4125913"/>
          <p14:tracePt t="140851" x="5505450" y="4125913"/>
          <p14:tracePt t="140867" x="5487988" y="4125913"/>
          <p14:tracePt t="140873" x="5468938" y="4125913"/>
          <p14:tracePt t="140880" x="5462588" y="4125913"/>
          <p14:tracePt t="140888" x="5456238" y="4125913"/>
          <p14:tracePt t="140895" x="5445125" y="4119563"/>
          <p14:tracePt t="140903" x="5438775" y="4119563"/>
          <p14:tracePt t="140910" x="5432425" y="4119563"/>
          <p14:tracePt t="140919" x="5413375" y="4113213"/>
          <p14:tracePt t="140925" x="5400675" y="4106863"/>
          <p14:tracePt t="140933" x="5389563" y="4100513"/>
          <p14:tracePt t="140940" x="5383213" y="4100513"/>
          <p14:tracePt t="140948" x="5376863" y="4100513"/>
          <p14:tracePt t="140963" x="5364163" y="4095750"/>
          <p14:tracePt t="140971" x="5357813" y="4095750"/>
          <p14:tracePt t="140978" x="5351463" y="4095750"/>
          <p14:tracePt t="140993" x="5345113" y="4095750"/>
          <p14:tracePt t="141000" x="5345113" y="4089400"/>
          <p14:tracePt t="141008" x="5340350" y="4089400"/>
          <p14:tracePt t="141015" x="5334000" y="4089400"/>
          <p14:tracePt t="141023" x="5334000" y="4083050"/>
          <p14:tracePt t="141030" x="5327650" y="4083050"/>
          <p14:tracePt t="141038" x="5321300" y="4076700"/>
          <p14:tracePt t="141045" x="5308600" y="4076700"/>
          <p14:tracePt t="141053" x="5302250" y="4070350"/>
          <p14:tracePt t="141060" x="5289550" y="4070350"/>
          <p14:tracePt t="141069" x="5284788" y="4070350"/>
          <p14:tracePt t="141075" x="5278438" y="4070350"/>
          <p14:tracePt t="141083" x="5272088" y="4064000"/>
          <p14:tracePt t="141109" x="5265738" y="4057650"/>
          <p14:tracePt t="141120" x="5259388" y="4051300"/>
          <p14:tracePt t="141128" x="5259388" y="4044950"/>
          <p14:tracePt t="141136" x="5246688" y="4033838"/>
          <p14:tracePt t="141142" x="5240338" y="4027488"/>
          <p14:tracePt t="141150" x="5240338" y="4021138"/>
          <p14:tracePt t="141157" x="5235575" y="4014788"/>
          <p14:tracePt t="141180" x="5235575" y="4008438"/>
          <p14:tracePt t="141203" x="5235575" y="4002088"/>
          <p14:tracePt t="141210" x="5235575" y="3990975"/>
          <p14:tracePt t="141225" x="5235575" y="3984625"/>
          <p14:tracePt t="141233" x="5235575" y="3978275"/>
          <p14:tracePt t="141240" x="5235575" y="3971925"/>
          <p14:tracePt t="141248" x="5235575" y="3965575"/>
          <p14:tracePt t="141256" x="5235575" y="3959225"/>
          <p14:tracePt t="141263" x="5235575" y="3952875"/>
          <p14:tracePt t="141271" x="5235575" y="3940175"/>
          <p14:tracePt t="141278" x="5235575" y="3929063"/>
          <p14:tracePt t="141286" x="5235575" y="3922713"/>
          <p14:tracePt t="141301" x="5235575" y="3910013"/>
          <p14:tracePt t="141307" x="5235575" y="3903663"/>
          <p14:tracePt t="141315" x="5235575" y="3897313"/>
          <p14:tracePt t="141322" x="5235575" y="3890963"/>
          <p14:tracePt t="141338" x="5235575" y="3884613"/>
          <p14:tracePt t="141345" x="5240338" y="3873500"/>
          <p14:tracePt t="141360" x="5240338" y="3867150"/>
          <p14:tracePt t="141369" x="5246688" y="3854450"/>
          <p14:tracePt t="141375" x="5253038" y="3848100"/>
          <p14:tracePt t="141383" x="5259388" y="3841750"/>
          <p14:tracePt t="141390" x="5259388" y="3835400"/>
          <p14:tracePt t="141398" x="5265738" y="3835400"/>
          <p14:tracePt t="141406" x="5278438" y="3830638"/>
          <p14:tracePt t="141413" x="5278438" y="3824288"/>
          <p14:tracePt t="141421" x="5289550" y="3824288"/>
          <p14:tracePt t="141428" x="5295900" y="3811588"/>
          <p14:tracePt t="141436" x="5302250" y="3811588"/>
          <p14:tracePt t="141442" x="5308600" y="3811588"/>
          <p14:tracePt t="141451" x="5314950" y="3811588"/>
          <p14:tracePt t="141471" x="5321300" y="3811588"/>
          <p14:tracePt t="141494" x="5327650" y="3811588"/>
          <p14:tracePt t="141501" x="5340350" y="3811588"/>
          <p14:tracePt t="141509" x="5345113" y="3811588"/>
          <p14:tracePt t="141524" x="5357813" y="3811588"/>
          <p14:tracePt t="141532" x="5370513" y="3811588"/>
          <p14:tracePt t="141539" x="5389563" y="3811588"/>
          <p14:tracePt t="141547" x="5419725" y="3811588"/>
          <p14:tracePt t="141555" x="5432425" y="3811588"/>
          <p14:tracePt t="141562" x="5445125" y="3811588"/>
          <p14:tracePt t="141570" x="5449888" y="3811588"/>
          <p14:tracePt t="141592" x="5456238" y="3811588"/>
          <p14:tracePt t="141600" x="5468938" y="3811588"/>
          <p14:tracePt t="141607" x="5475288" y="3811588"/>
          <p14:tracePt t="141630" x="5481638" y="3811588"/>
          <p14:tracePt t="141690" x="5487988" y="3817938"/>
          <p14:tracePt t="141698" x="5487988" y="3824288"/>
          <p14:tracePt t="141713" x="5494338" y="3830638"/>
          <p14:tracePt t="141720" x="5494338" y="3835400"/>
          <p14:tracePt t="141735" x="5494338" y="3841750"/>
          <p14:tracePt t="141743" x="5500688" y="3841750"/>
          <p14:tracePt t="141750" x="5500688" y="3848100"/>
          <p14:tracePt t="141757" x="5500688" y="3854450"/>
          <p14:tracePt t="141765" x="5505450" y="3860800"/>
          <p14:tracePt t="141772" x="5511800" y="3867150"/>
          <p14:tracePt t="141780" x="5511800" y="3879850"/>
          <p14:tracePt t="141795" x="5518150" y="3884613"/>
          <p14:tracePt t="141810" x="5518150" y="3890963"/>
          <p14:tracePt t="141856" x="5518150" y="3897313"/>
          <p14:tracePt t="141863" x="5518150" y="3903663"/>
          <p14:tracePt t="141870" x="5518150" y="3910013"/>
          <p14:tracePt t="141878" x="5518150" y="3916363"/>
          <p14:tracePt t="141892" x="5518150" y="3929063"/>
          <p14:tracePt t="141900" x="5518150" y="3940175"/>
          <p14:tracePt t="141907" x="5518150" y="3946525"/>
          <p14:tracePt t="141915" x="5518150" y="3959225"/>
          <p14:tracePt t="141922" x="5518150" y="3971925"/>
          <p14:tracePt t="141931" x="5518150" y="3990975"/>
          <p14:tracePt t="141938" x="5518150" y="3995738"/>
          <p14:tracePt t="141945" x="5518150" y="4002088"/>
          <p14:tracePt t="141953" x="5518150" y="4021138"/>
          <p14:tracePt t="141990" x="5518150" y="4027488"/>
          <p14:tracePt t="142013" x="5518150" y="4033838"/>
          <p14:tracePt t="142035" x="5518150" y="4040188"/>
          <p14:tracePt t="142042" x="5518150" y="4044950"/>
          <p14:tracePt t="142050" x="5518150" y="4051300"/>
          <p14:tracePt t="142065" x="5518150" y="4057650"/>
          <p14:tracePt t="142072" x="5511800" y="4057650"/>
          <p14:tracePt t="142088" x="5511800" y="4064000"/>
          <p14:tracePt t="142102" x="5505450" y="4070350"/>
          <p14:tracePt t="142109" x="5505450" y="4076700"/>
          <p14:tracePt t="142117" x="5500688" y="4083050"/>
          <p14:tracePt t="142124" x="5494338" y="4083050"/>
          <p14:tracePt t="142131" x="5494338" y="4089400"/>
          <p14:tracePt t="142139" x="5487988" y="4100513"/>
          <p14:tracePt t="142154" x="5481638" y="4100513"/>
          <p14:tracePt t="142162" x="5468938" y="4106863"/>
          <p14:tracePt t="142169" x="5468938" y="4113213"/>
          <p14:tracePt t="142177" x="5462588" y="4113213"/>
          <p14:tracePt t="142185" x="5456238" y="4113213"/>
          <p14:tracePt t="142202" x="5456238" y="4119563"/>
          <p14:tracePt t="142207" x="5449888" y="4119563"/>
          <p14:tracePt t="142230" x="5449888" y="4125913"/>
          <p14:tracePt t="142237" x="5445125" y="4125913"/>
          <p14:tracePt t="142245" x="5445125" y="4132263"/>
          <p14:tracePt t="142252" x="5432425" y="4132263"/>
          <p14:tracePt t="142260" x="5419725" y="4138613"/>
          <p14:tracePt t="142268" x="5413375" y="4138613"/>
          <p14:tracePt t="142275" x="5407025" y="4144963"/>
          <p14:tracePt t="142283" x="5400675" y="4144963"/>
          <p14:tracePt t="142290" x="5389563" y="4144963"/>
          <p14:tracePt t="142306" x="5383213" y="4144963"/>
          <p14:tracePt t="142312" x="5376863" y="4144963"/>
          <p14:tracePt t="142320" x="5370513" y="4144963"/>
          <p14:tracePt t="142336" x="5364163" y="4144963"/>
          <p14:tracePt t="142352" x="5357813" y="4144963"/>
          <p14:tracePt t="142357" x="5351463" y="4144963"/>
          <p14:tracePt t="142380" x="5345113" y="4144963"/>
          <p14:tracePt t="142387" x="5340350" y="4144963"/>
          <p14:tracePt t="142395" x="5334000" y="4144963"/>
          <p14:tracePt t="142403" x="5327650" y="4144963"/>
          <p14:tracePt t="142448" x="5321300" y="4144963"/>
          <p14:tracePt t="142470" x="5314950" y="4144963"/>
          <p14:tracePt t="142478" x="5308600" y="4144963"/>
          <p14:tracePt t="142492" x="5302250" y="4144963"/>
          <p14:tracePt t="142500" x="5295900" y="4144963"/>
          <p14:tracePt t="142515" x="5289550" y="4144963"/>
          <p14:tracePt t="142522" x="5284788" y="4144963"/>
          <p14:tracePt t="142545" x="5278438" y="4144963"/>
          <p14:tracePt t="142552" x="5272088" y="4144963"/>
          <p14:tracePt t="142560" x="5265738" y="4144963"/>
          <p14:tracePt t="142568" x="5259388" y="4144963"/>
          <p14:tracePt t="143183" x="5265738" y="4144963"/>
          <p14:tracePt t="143190" x="5284788" y="4138613"/>
          <p14:tracePt t="143198" x="5295900" y="4138613"/>
          <p14:tracePt t="143205" x="5308600" y="4138613"/>
          <p14:tracePt t="143213" x="5327650" y="4132263"/>
          <p14:tracePt t="143220" x="5351463" y="4132263"/>
          <p14:tracePt t="143228" x="5357813" y="4132263"/>
          <p14:tracePt t="143235" x="5383213" y="4132263"/>
          <p14:tracePt t="143244" x="5395913" y="4125913"/>
          <p14:tracePt t="143250" x="5400675" y="4125913"/>
          <p14:tracePt t="143265" x="5407025" y="4125913"/>
          <p14:tracePt t="143273" x="5413375" y="4125913"/>
          <p14:tracePt t="143288" x="5419725" y="4125913"/>
          <p14:tracePt t="143303" x="5426075" y="4125913"/>
          <p14:tracePt t="143312" x="5432425" y="4125913"/>
          <p14:tracePt t="143317" x="5438775" y="4125913"/>
          <p14:tracePt t="143332" x="5445125" y="4125913"/>
          <p14:tracePt t="143340" x="5449888" y="4125913"/>
          <p14:tracePt t="143348" x="5456238" y="4125913"/>
          <p14:tracePt t="143355" x="5462588" y="4125913"/>
          <p14:tracePt t="143363" x="5468938" y="4125913"/>
          <p14:tracePt t="143370" x="5475288" y="4125913"/>
          <p14:tracePt t="143438" x="5481638" y="4125913"/>
          <p14:tracePt t="143490" x="5487988" y="4125913"/>
          <p14:tracePt t="143505" x="5494338" y="4125913"/>
          <p14:tracePt t="182591" x="5573713" y="4187825"/>
          <p14:tracePt t="182596" x="5665788" y="4256088"/>
          <p14:tracePt t="182601" x="5789613" y="4348163"/>
          <p14:tracePt t="182608" x="5802313" y="4354513"/>
          <p14:tracePt t="182616" x="5832475" y="4378325"/>
          <p14:tracePt t="182623" x="5864225" y="4391025"/>
          <p14:tracePt t="182633" x="5907088" y="4410075"/>
          <p14:tracePt t="182638" x="5919788" y="4421188"/>
          <p14:tracePt t="182647" x="5969000" y="4433888"/>
          <p14:tracePt t="182653" x="6018213" y="4452938"/>
          <p14:tracePt t="182662" x="6048375" y="4465638"/>
          <p14:tracePt t="182668" x="6086475" y="4471988"/>
          <p14:tracePt t="182676" x="6140450" y="4476750"/>
          <p14:tracePt t="182683" x="6146800" y="4476750"/>
          <p14:tracePt t="182691" x="6178550" y="4483100"/>
          <p14:tracePt t="182699" x="6191250" y="4489450"/>
          <p14:tracePt t="182706" x="6191250" y="4495800"/>
          <p14:tracePt t="182713" x="6196013" y="4495800"/>
          <p14:tracePt t="182721" x="6202363" y="4502150"/>
          <p14:tracePt t="182774" x="6208713" y="4502150"/>
          <p14:tracePt t="182788" x="6215063" y="4502150"/>
          <p14:tracePt t="182803" x="6221413" y="4502150"/>
          <p14:tracePt t="182811" x="6227763" y="4502150"/>
          <p14:tracePt t="182818" x="6234113" y="4502150"/>
          <p14:tracePt t="182826" x="6240463" y="4502150"/>
          <p14:tracePt t="182848" x="6246813" y="4495800"/>
          <p14:tracePt t="183014" x="6246813" y="4471988"/>
          <p14:tracePt t="183022" x="6234113" y="4459288"/>
          <p14:tracePt t="183239" x="6240463" y="4465638"/>
          <p14:tracePt t="183246" x="6251575" y="4476750"/>
          <p14:tracePt t="183254" x="6257925" y="4489450"/>
          <p14:tracePt t="183396" x="6257925" y="4483100"/>
          <p14:tracePt t="183906" x="6264275" y="4483100"/>
          <p14:tracePt t="183914" x="6264275" y="4471988"/>
          <p14:tracePt t="183921" x="6270625" y="4471988"/>
          <p14:tracePt t="183930" x="6270625" y="4459288"/>
          <p14:tracePt t="183936" x="6270625" y="4446588"/>
          <p14:tracePt t="183951" x="6270625" y="4440238"/>
          <p14:tracePt t="183959" x="6270625" y="4427538"/>
          <p14:tracePt t="183966" x="6270625" y="4416425"/>
          <p14:tracePt t="183974" x="6270625" y="4410075"/>
          <p14:tracePt t="183981" x="6270625" y="4403725"/>
          <p14:tracePt t="183988" x="6270625" y="4391025"/>
          <p14:tracePt t="183997" x="6276975" y="4391025"/>
          <p14:tracePt t="184004" x="6276975" y="4384675"/>
          <p14:tracePt t="184010" x="6276975" y="4378325"/>
          <p14:tracePt t="184018" x="6283325" y="4378325"/>
          <p14:tracePt t="184025" x="6283325" y="4367213"/>
          <p14:tracePt t="184033" x="6283325" y="4360863"/>
          <p14:tracePt t="184040" x="6283325" y="4354513"/>
          <p14:tracePt t="184048" x="6283325" y="4348163"/>
          <p14:tracePt t="184064" x="6283325" y="4335463"/>
          <p14:tracePt t="184070" x="6283325" y="4329113"/>
          <p14:tracePt t="184078" x="6276975" y="4316413"/>
          <p14:tracePt t="184085" x="6276975" y="4311650"/>
          <p14:tracePt t="184099" x="6276975" y="4305300"/>
          <p14:tracePt t="184101" x="6270625" y="4298950"/>
          <p14:tracePt t="184123" x="6270625" y="4292600"/>
          <p14:tracePt t="184130" x="6270625" y="4286250"/>
          <p14:tracePt t="184160" x="6270625" y="4279900"/>
          <p14:tracePt t="184168" x="6264275" y="4279900"/>
          <p14:tracePt t="184175" x="6264275" y="4273550"/>
          <p14:tracePt t="184221" x="6264275" y="4267200"/>
          <p14:tracePt t="184236" x="6264275" y="4260850"/>
          <p14:tracePt t="184244" x="6257925" y="4260850"/>
          <p14:tracePt t="184267" x="6257925" y="4256088"/>
          <p14:tracePt t="192962" x="6196013" y="4273550"/>
          <p14:tracePt t="192963" x="6159500" y="4311650"/>
          <p14:tracePt t="192970" x="6030913" y="4557713"/>
          <p14:tracePt t="192975" x="5821363" y="4897438"/>
          <p14:tracePt t="192982" x="5795963" y="4940300"/>
          <p14:tracePt t="192989" x="5734050" y="5032375"/>
          <p14:tracePt t="192997" x="5654675" y="5100638"/>
          <p14:tracePt t="193006" x="5567363" y="5192713"/>
          <p14:tracePt t="193012" x="5524500" y="5218113"/>
          <p14:tracePt t="193019" x="5445125" y="5291138"/>
          <p14:tracePt t="193027" x="5351463" y="5353050"/>
          <p14:tracePt t="193036" x="5334000" y="5372100"/>
          <p14:tracePt t="193042" x="5265738" y="5421313"/>
          <p14:tracePt t="193050" x="5222875" y="5438775"/>
          <p14:tracePt t="193057" x="5191125" y="5451475"/>
          <p14:tracePt t="193065" x="5160963" y="5470525"/>
          <p14:tracePt t="193072" x="5111750" y="5476875"/>
          <p14:tracePt t="193079" x="5092700" y="5476875"/>
          <p14:tracePt t="193087" x="5043488" y="5489575"/>
          <p14:tracePt t="193095" x="4970463" y="5489575"/>
          <p14:tracePt t="193105" x="4938713" y="5489575"/>
          <p14:tracePt t="193109" x="4870450" y="5494338"/>
          <p14:tracePt t="193116" x="4784725" y="5494338"/>
          <p14:tracePt t="193124" x="4686300" y="5513388"/>
          <p14:tracePt t="193131" x="4637088" y="5526088"/>
          <p14:tracePt t="193139" x="4525963" y="5532438"/>
          <p14:tracePt t="193146" x="4421188" y="5562600"/>
          <p14:tracePt t="193154" x="4389438" y="5581650"/>
          <p14:tracePt t="193161" x="4303713" y="5605463"/>
          <p14:tracePt t="193169" x="4235450" y="5624513"/>
          <p14:tracePt t="193176" x="4198938" y="5637213"/>
          <p14:tracePt t="193185" x="4143375" y="5654675"/>
          <p14:tracePt t="193191" x="4068763" y="5661025"/>
          <p14:tracePt t="193199" x="4038600" y="5667375"/>
          <p14:tracePt t="193206" x="3976688" y="5680075"/>
          <p14:tracePt t="193214" x="3890963" y="5686425"/>
          <p14:tracePt t="193221" x="3854450" y="5686425"/>
          <p14:tracePt t="193229" x="3792538" y="5686425"/>
          <p14:tracePt t="193237" x="3711575" y="5686425"/>
          <p14:tracePt t="193244" x="3638550" y="5686425"/>
          <p14:tracePt t="193252" x="3600450" y="5686425"/>
          <p14:tracePt t="193259" x="3489325" y="5686425"/>
          <p14:tracePt t="193266" x="3390900" y="5686425"/>
          <p14:tracePt t="193274" x="3317875" y="5686425"/>
          <p14:tracePt t="193281" x="3230563" y="5686425"/>
          <p14:tracePt t="193289" x="3113088" y="5686425"/>
          <p14:tracePt t="193296" x="3070225" y="5686425"/>
          <p14:tracePt t="193304" x="2965450" y="5686425"/>
          <p14:tracePt t="193311" x="2867025" y="5686425"/>
          <p14:tracePt t="193319" x="2836863" y="5686425"/>
          <p14:tracePt t="193326" x="2768600" y="5686425"/>
          <p14:tracePt t="193334" x="2719388" y="5686425"/>
          <p14:tracePt t="193341" x="2687638" y="5686425"/>
          <p14:tracePt t="193349" x="2651125" y="5686425"/>
          <p14:tracePt t="193356" x="2589213" y="5667375"/>
          <p14:tracePt t="193364" x="2533650" y="5649913"/>
          <p14:tracePt t="193371" x="2516188" y="5643563"/>
          <p14:tracePt t="193379" x="2466975" y="5630863"/>
          <p14:tracePt t="193388" x="2417763" y="5618163"/>
          <p14:tracePt t="193394" x="2386013" y="5611813"/>
          <p14:tracePt t="193402" x="2317750" y="5594350"/>
          <p14:tracePt t="193409" x="2268538" y="5588000"/>
          <p14:tracePt t="193416" x="2251075" y="5588000"/>
          <p14:tracePt t="193424" x="2201863" y="5588000"/>
          <p14:tracePt t="193431" x="2152650" y="5588000"/>
          <p14:tracePt t="193439" x="2133600" y="5588000"/>
          <p14:tracePt t="193445" x="2097088" y="5588000"/>
          <p14:tracePt t="193454" x="2046288" y="5588000"/>
          <p14:tracePt t="193461" x="2022475" y="5588000"/>
          <p14:tracePt t="193468" x="1992313" y="5588000"/>
          <p14:tracePt t="193477" x="1966913" y="5588000"/>
          <p14:tracePt t="193483" x="1954213" y="5588000"/>
          <p14:tracePt t="193491" x="1941513" y="5588000"/>
          <p14:tracePt t="193498" x="1936750" y="5588000"/>
          <p14:tracePt t="193506" x="1911350" y="5588000"/>
          <p14:tracePt t="193514" x="1898650" y="5594350"/>
          <p14:tracePt t="193522" x="1881188" y="5599113"/>
          <p14:tracePt t="193529" x="1862138" y="5605463"/>
          <p14:tracePt t="193537" x="1855788" y="5605463"/>
          <p14:tracePt t="193544" x="1831975" y="5618163"/>
          <p14:tracePt t="193552" x="1806575" y="5624513"/>
          <p14:tracePt t="193559" x="1787525" y="5624513"/>
          <p14:tracePt t="193566" x="1776413" y="5630863"/>
          <p14:tracePt t="193574" x="1763713" y="5637213"/>
          <p14:tracePt t="193581" x="1744663" y="5637213"/>
          <p14:tracePt t="193589" x="1738313" y="5637213"/>
          <p14:tracePt t="193597" x="1727200" y="5637213"/>
          <p14:tracePt t="193604" x="1714500" y="5637213"/>
          <p14:tracePt t="193611" x="1708150" y="5637213"/>
          <p14:tracePt t="193626" x="1701800" y="5637213"/>
          <p14:tracePt t="193641" x="1695450" y="5637213"/>
          <p14:tracePt t="193649" x="1689100" y="5637213"/>
          <p14:tracePt t="193656" x="1682750" y="5637213"/>
          <p14:tracePt t="193664" x="1676400" y="5637213"/>
          <p14:tracePt t="193687" x="1671638" y="5637213"/>
          <p14:tracePt t="193694" x="1665288" y="5637213"/>
          <p14:tracePt t="193702" x="1658938" y="5637213"/>
          <p14:tracePt t="193709" x="1652588" y="5637213"/>
          <p14:tracePt t="193716" x="1639888" y="5637213"/>
          <p14:tracePt t="193724" x="1620838" y="5643563"/>
          <p14:tracePt t="193731" x="1616075" y="5643563"/>
          <p14:tracePt t="193739" x="1609725" y="5643563"/>
          <p14:tracePt t="193747" x="1603375" y="5643563"/>
          <p14:tracePt t="193754" x="1590675" y="5643563"/>
          <p14:tracePt t="193800" x="1584325" y="5643563"/>
          <p14:tracePt t="193837" x="1577975" y="5643563"/>
          <p14:tracePt t="193845" x="1560513" y="5649913"/>
          <p14:tracePt t="193852" x="1547813" y="5649913"/>
          <p14:tracePt t="193859" x="1535113" y="5654675"/>
          <p14:tracePt t="193869" x="1528763" y="5654675"/>
          <p14:tracePt t="193874" x="1516063" y="5661025"/>
          <p14:tracePt t="193882" x="1511300" y="5661025"/>
          <p14:tracePt t="193920" x="1504950" y="5661025"/>
          <p14:tracePt t="194123" x="1511300" y="5661025"/>
          <p14:tracePt t="194130" x="1522413" y="5661025"/>
          <p14:tracePt t="194137" x="1535113" y="5661025"/>
          <p14:tracePt t="194145" x="1547813" y="5661025"/>
          <p14:tracePt t="194152" x="1566863" y="5661025"/>
          <p14:tracePt t="194161" x="1584325" y="5661025"/>
          <p14:tracePt t="194167" x="1616075" y="5661025"/>
          <p14:tracePt t="194175" x="1633538" y="5661025"/>
          <p14:tracePt t="194182" x="1671638" y="5661025"/>
          <p14:tracePt t="194190" x="1682750" y="5661025"/>
          <p14:tracePt t="194197" x="1720850" y="5661025"/>
          <p14:tracePt t="194205" x="1744663" y="5661025"/>
          <p14:tracePt t="194212" x="1751013" y="5661025"/>
          <p14:tracePt t="194219" x="1787525" y="5661025"/>
          <p14:tracePt t="194228" x="1812925" y="5661025"/>
          <p14:tracePt t="194234" x="1831975" y="5661025"/>
          <p14:tracePt t="194244" x="1862138" y="5661025"/>
          <p14:tracePt t="194249" x="1898650" y="5661025"/>
          <p14:tracePt t="194257" x="1924050" y="5661025"/>
          <p14:tracePt t="194264" x="1947863" y="5661025"/>
          <p14:tracePt t="194272" x="1992313" y="5661025"/>
          <p14:tracePt t="194281" x="2028825" y="5661025"/>
          <p14:tracePt t="194287" x="2052638" y="5661025"/>
          <p14:tracePt t="194295" x="2108200" y="5661025"/>
          <p14:tracePt t="194302" x="2170113" y="5661025"/>
          <p14:tracePt t="194311" x="2182813" y="5661025"/>
          <p14:tracePt t="194317" x="2225675" y="5661025"/>
          <p14:tracePt t="194325" x="2281238" y="5661025"/>
          <p14:tracePt t="194332" x="2306638" y="5661025"/>
          <p14:tracePt t="194340" x="2355850" y="5661025"/>
          <p14:tracePt t="194347" x="2405063" y="5661025"/>
          <p14:tracePt t="194355" x="2466975" y="5661025"/>
          <p14:tracePt t="194363" x="2490788" y="5661025"/>
          <p14:tracePt t="194369" x="2559050" y="5661025"/>
          <p14:tracePt t="194378" x="2620963" y="5661025"/>
          <p14:tracePt t="194385" x="2657475" y="5661025"/>
          <p14:tracePt t="194394" x="2749550" y="5654675"/>
          <p14:tracePt t="194399" x="2836863" y="5654675"/>
          <p14:tracePt t="194407" x="2873375" y="5654675"/>
          <p14:tracePt t="194414" x="2959100" y="5643563"/>
          <p14:tracePt t="194422" x="3033713" y="5643563"/>
          <p14:tracePt t="194431" x="3082925" y="5643563"/>
          <p14:tracePt t="194437" x="3144838" y="5643563"/>
          <p14:tracePt t="194445" x="3243263" y="5643563"/>
          <p14:tracePt t="194451" x="3328988" y="5643563"/>
          <p14:tracePt t="194460" x="3367088" y="5643563"/>
          <p14:tracePt t="194466" x="3440113" y="5643563"/>
          <p14:tracePt t="194474" x="3502025" y="5643563"/>
          <p14:tracePt t="194481" x="3533775" y="5643563"/>
          <p14:tracePt t="194489" x="3600450" y="5643563"/>
          <p14:tracePt t="194496" x="3649663" y="5643563"/>
          <p14:tracePt t="194504" x="3668713" y="5643563"/>
          <p14:tracePt t="194512" x="3717925" y="5643563"/>
          <p14:tracePt t="194519" x="3743325" y="5643563"/>
          <p14:tracePt t="194527" x="3760788" y="5643563"/>
          <p14:tracePt t="194534" x="3786188" y="5643563"/>
          <p14:tracePt t="194541" x="3803650" y="5643563"/>
          <p14:tracePt t="194549" x="3829050" y="5649913"/>
          <p14:tracePt t="194557" x="3848100" y="5654675"/>
          <p14:tracePt t="194564" x="3884613" y="5654675"/>
          <p14:tracePt t="194572" x="3903663" y="5654675"/>
          <p14:tracePt t="194579" x="3921125" y="5661025"/>
          <p14:tracePt t="194586" x="3959225" y="5661025"/>
          <p14:tracePt t="194595" x="4008438" y="5661025"/>
          <p14:tracePt t="194601" x="4013200" y="5667375"/>
          <p14:tracePt t="194610" x="4038600" y="5667375"/>
          <p14:tracePt t="194616" x="4057650" y="5673725"/>
          <p14:tracePt t="194624" x="4064000" y="5673725"/>
          <p14:tracePt t="194632" x="4068763" y="5673725"/>
          <p14:tracePt t="194677" x="4075113" y="5673725"/>
          <p14:tracePt t="194685" x="4081463" y="5673725"/>
          <p14:tracePt t="194693" x="4094163" y="5673725"/>
          <p14:tracePt t="194707" x="4100513" y="5673725"/>
          <p14:tracePt t="194715" x="4106863" y="5673725"/>
          <p14:tracePt t="194722" x="4113213" y="5673725"/>
          <p14:tracePt t="194730" x="4119563" y="5673725"/>
          <p14:tracePt t="194737" x="4124325" y="5673725"/>
          <p14:tracePt t="194760" x="4130675" y="5673725"/>
          <p14:tracePt t="194767" x="4137025" y="5673725"/>
          <p14:tracePt t="194775" x="4143375" y="5673725"/>
          <p14:tracePt t="194782" x="4168775" y="5673725"/>
          <p14:tracePt t="194790" x="4186238" y="5673725"/>
          <p14:tracePt t="194797" x="4198938" y="5673725"/>
          <p14:tracePt t="194805" x="4229100" y="5673725"/>
          <p14:tracePt t="194812" x="4254500" y="5673725"/>
          <p14:tracePt t="194820" x="4303713" y="5673725"/>
          <p14:tracePt t="194828" x="4310063" y="5673725"/>
          <p14:tracePt t="194834" x="4340225" y="5673725"/>
          <p14:tracePt t="194844" x="4365625" y="5673725"/>
          <p14:tracePt t="194849" x="4378325" y="5673725"/>
          <p14:tracePt t="194857" x="4408488" y="5673725"/>
          <p14:tracePt t="194865" x="4445000" y="5673725"/>
          <p14:tracePt t="194872" x="4457700" y="5673725"/>
          <p14:tracePt t="194880" x="4476750" y="5673725"/>
          <p14:tracePt t="194887" x="4494213" y="5673725"/>
          <p14:tracePt t="194896" x="4506913" y="5673725"/>
          <p14:tracePt t="194902" x="4525963" y="5673725"/>
          <p14:tracePt t="194911" x="4532313" y="5673725"/>
          <p14:tracePt t="194917" x="4538663" y="5673725"/>
          <p14:tracePt t="194925" x="4545013" y="5673725"/>
          <p14:tracePt t="194932" x="4556125" y="5673725"/>
          <p14:tracePt t="194940" x="4562475" y="5673725"/>
          <p14:tracePt t="194955" x="4568825" y="5673725"/>
          <p14:tracePt t="194962" x="4581525" y="5673725"/>
          <p14:tracePt t="194970" x="4594225" y="5673725"/>
          <p14:tracePt t="194977" x="4598988" y="5673725"/>
          <p14:tracePt t="194985" x="4611688" y="5673725"/>
          <p14:tracePt t="194994" x="4624388" y="5673725"/>
          <p14:tracePt t="195000" x="4643438" y="5673725"/>
          <p14:tracePt t="195007" x="4660900" y="5673725"/>
          <p14:tracePt t="195014" x="4679950" y="5673725"/>
          <p14:tracePt t="195022" x="4710113" y="5673725"/>
          <p14:tracePt t="195037" x="4722813" y="5673725"/>
          <p14:tracePt t="195052" x="4729163" y="5673725"/>
          <p14:tracePt t="195061" x="4741863" y="5673725"/>
          <p14:tracePt t="195067" x="4748213" y="5673725"/>
          <p14:tracePt t="195075" x="4759325" y="5673725"/>
          <p14:tracePt t="195082" x="4772025" y="5673725"/>
          <p14:tracePt t="195098" x="4784725" y="5673725"/>
          <p14:tracePt t="195113" x="4803775" y="5673725"/>
          <p14:tracePt t="195119" x="4810125" y="5673725"/>
          <p14:tracePt t="195128" x="4814888" y="5673725"/>
          <p14:tracePt t="195134" x="4821238" y="5673725"/>
          <p14:tracePt t="195149" x="4827588" y="5673725"/>
          <p14:tracePt t="195157" x="4833938" y="5673725"/>
          <p14:tracePt t="195164" x="4840288" y="5673725"/>
          <p14:tracePt t="195172" x="4846638" y="5673725"/>
          <p14:tracePt t="195180" x="4859338" y="5673725"/>
          <p14:tracePt t="195187" x="4864100" y="5673725"/>
          <p14:tracePt t="195195" x="4870450" y="5673725"/>
          <p14:tracePt t="195202" x="4883150" y="5673725"/>
          <p14:tracePt t="195211" x="4902200" y="5673725"/>
          <p14:tracePt t="195217" x="4908550" y="5673725"/>
          <p14:tracePt t="195225" x="4926013" y="5673725"/>
          <p14:tracePt t="195232" x="4957763" y="5673725"/>
          <p14:tracePt t="195240" x="4964113" y="5673725"/>
          <p14:tracePt t="195247" x="4970463" y="5673725"/>
          <p14:tracePt t="195256" x="4994275" y="5673725"/>
          <p14:tracePt t="195270" x="5013325" y="5673725"/>
          <p14:tracePt t="195277" x="5019675" y="5673725"/>
          <p14:tracePt t="195284" x="5030788" y="5673725"/>
          <p14:tracePt t="195294" x="5062538" y="5680075"/>
          <p14:tracePt t="195299" x="5080000" y="5680075"/>
          <p14:tracePt t="195307" x="5099050" y="5680075"/>
          <p14:tracePt t="195314" x="5111750" y="5680075"/>
          <p14:tracePt t="195322" x="5167313" y="5680075"/>
          <p14:tracePt t="195331" x="5184775" y="5680075"/>
          <p14:tracePt t="195337" x="5191125" y="5680075"/>
          <p14:tracePt t="195345" x="5203825" y="5680075"/>
          <p14:tracePt t="195352" x="5210175" y="5680075"/>
          <p14:tracePt t="195361" x="5216525" y="5680075"/>
          <p14:tracePt t="195367" x="5235575" y="5680075"/>
          <p14:tracePt t="195375" x="5240338" y="5680075"/>
          <p14:tracePt t="195382" x="5253038" y="5680075"/>
          <p14:tracePt t="195390" x="5284788" y="5680075"/>
          <p14:tracePt t="195397" x="5302250" y="5680075"/>
          <p14:tracePt t="195405" x="5334000" y="5680075"/>
          <p14:tracePt t="195413" x="5351463" y="5680075"/>
          <p14:tracePt t="195420" x="5376863" y="5680075"/>
          <p14:tracePt t="195428" x="5389563" y="5680075"/>
          <p14:tracePt t="195434" x="5400675" y="5680075"/>
          <p14:tracePt t="195444" x="5419725" y="5680075"/>
          <p14:tracePt t="195449" x="5445125" y="5680075"/>
          <p14:tracePt t="195464" x="5468938" y="5680075"/>
          <p14:tracePt t="195472" x="5511800" y="5686425"/>
          <p14:tracePt t="195481" x="5537200" y="5686425"/>
          <p14:tracePt t="195487" x="5556250" y="5686425"/>
          <p14:tracePt t="195495" x="5592763" y="5686425"/>
          <p14:tracePt t="195502" x="5629275" y="5686425"/>
          <p14:tracePt t="195511" x="5654675" y="5686425"/>
          <p14:tracePt t="195517" x="5697538" y="5686425"/>
          <p14:tracePt t="195525" x="5734050" y="5686425"/>
          <p14:tracePt t="195532" x="5746750" y="5686425"/>
          <p14:tracePt t="195540" x="5776913" y="5686425"/>
          <p14:tracePt t="195547" x="5795963" y="5686425"/>
          <p14:tracePt t="195555" x="5808663" y="5686425"/>
          <p14:tracePt t="195562" x="5821363" y="5686425"/>
          <p14:tracePt t="195570" x="5838825" y="5692775"/>
          <p14:tracePt t="195578" x="5870575" y="5692775"/>
          <p14:tracePt t="195584" x="5888038" y="5692775"/>
          <p14:tracePt t="195594" x="5913438" y="5692775"/>
          <p14:tracePt t="195599" x="5949950" y="5692775"/>
          <p14:tracePt t="195607" x="5962650" y="5692775"/>
          <p14:tracePt t="195615" x="5980113" y="5692775"/>
          <p14:tracePt t="195622" x="6005513" y="5692775"/>
          <p14:tracePt t="195637" x="6030913" y="5692775"/>
          <p14:tracePt t="195645" x="6054725" y="5692775"/>
          <p14:tracePt t="195660" x="6061075" y="5692775"/>
          <p14:tracePt t="195667" x="6067425" y="5692775"/>
          <p14:tracePt t="195675" x="6086475" y="5692775"/>
          <p14:tracePt t="195682" x="6097588" y="5692775"/>
          <p14:tracePt t="195690" x="6110288" y="5692775"/>
          <p14:tracePt t="195697" x="6135688" y="5692775"/>
          <p14:tracePt t="195705" x="6146800" y="5692775"/>
          <p14:tracePt t="195712" x="6178550" y="5692775"/>
          <p14:tracePt t="195720" x="6191250" y="5692775"/>
          <p14:tracePt t="195728" x="6196013" y="5692775"/>
          <p14:tracePt t="195757" x="6202363" y="5692775"/>
          <p14:tracePt t="198573" x="6116638" y="5699125"/>
          <p14:tracePt t="198579" x="5975350" y="5699125"/>
          <p14:tracePt t="198584" x="5783263" y="5699125"/>
          <p14:tracePt t="198592" x="5759450" y="5699125"/>
          <p14:tracePt t="198600" x="5710238" y="5699125"/>
          <p14:tracePt t="198607" x="5635625" y="5699125"/>
          <p14:tracePt t="198615" x="5573713" y="5699125"/>
          <p14:tracePt t="198622" x="5537200" y="5699125"/>
          <p14:tracePt t="198630" x="5462588" y="5699125"/>
          <p14:tracePt t="198637" x="5389563" y="5699125"/>
          <p14:tracePt t="198646" x="5364163" y="5699125"/>
          <p14:tracePt t="198652" x="5295900" y="5699125"/>
          <p14:tracePt t="198659" x="5222875" y="5699125"/>
          <p14:tracePt t="198667" x="5191125" y="5699125"/>
          <p14:tracePt t="198675" x="5148263" y="5699125"/>
          <p14:tracePt t="198682" x="5062538" y="5699125"/>
          <p14:tracePt t="198690" x="5030788" y="5699125"/>
          <p14:tracePt t="198698" x="4964113" y="5699125"/>
          <p14:tracePt t="198704" x="4876800" y="5699125"/>
          <p14:tracePt t="198713" x="4814888" y="5699125"/>
          <p14:tracePt t="198720" x="4778375" y="5699125"/>
          <p14:tracePt t="198727" x="4741863" y="5705475"/>
          <p14:tracePt t="198735" x="4699000" y="5705475"/>
          <p14:tracePt t="198742" x="4679950" y="5710238"/>
          <p14:tracePt t="198750" x="4654550" y="5710238"/>
          <p14:tracePt t="198757" x="4618038" y="5710238"/>
          <p14:tracePt t="198765" x="4594225" y="5710238"/>
          <p14:tracePt t="198772" x="4549775" y="5710238"/>
          <p14:tracePt t="198780" x="4500563" y="5710238"/>
          <p14:tracePt t="198787" x="4476750" y="5710238"/>
          <p14:tracePt t="198796" x="4438650" y="5710238"/>
          <p14:tracePt t="198802" x="4402138" y="5710238"/>
          <p14:tracePt t="198810" x="4384675" y="5710238"/>
          <p14:tracePt t="198817" x="4371975" y="5710238"/>
          <p14:tracePt t="198825" x="4352925" y="5710238"/>
          <p14:tracePt t="198832" x="4346575" y="5710238"/>
          <p14:tracePt t="198840" x="4340225" y="5710238"/>
          <p14:tracePt t="198907" x="4333875" y="5710238"/>
          <p14:tracePt t="198922" x="4322763" y="5710238"/>
          <p14:tracePt t="198929" x="4310063" y="5710238"/>
          <p14:tracePt t="198937" x="4303713" y="5710238"/>
          <p14:tracePt t="198946" x="4291013" y="5710238"/>
          <p14:tracePt t="198952" x="4284663" y="5710238"/>
          <p14:tracePt t="198960" x="4279900" y="5705475"/>
          <p14:tracePt t="198967" x="4273550" y="5705475"/>
          <p14:tracePt t="198975" x="4273550" y="5699125"/>
          <p14:tracePt t="198982" x="4267200" y="5699125"/>
          <p14:tracePt t="198988" x="4260850" y="5692775"/>
          <p14:tracePt t="199049" x="4254500" y="5692775"/>
          <p14:tracePt t="199096" x="4248150" y="5692775"/>
          <p14:tracePt t="199117" x="4241800" y="5692775"/>
          <p14:tracePt t="199140" x="4235450" y="5692775"/>
          <p14:tracePt t="199410" x="4241800" y="5692775"/>
          <p14:tracePt t="199418" x="4254500" y="5692775"/>
          <p14:tracePt t="199425" x="4284663" y="5686425"/>
          <p14:tracePt t="199432" x="4333875" y="5686425"/>
          <p14:tracePt t="199439" x="4395788" y="5686425"/>
          <p14:tracePt t="199447" x="4433888" y="5686425"/>
          <p14:tracePt t="199455" x="4506913" y="5686425"/>
          <p14:tracePt t="199462" x="4575175" y="5673725"/>
          <p14:tracePt t="199471" x="4598988" y="5673725"/>
          <p14:tracePt t="199477" x="4654550" y="5673725"/>
          <p14:tracePt t="199485" x="4699000" y="5673725"/>
          <p14:tracePt t="199492" x="4716463" y="5667375"/>
          <p14:tracePt t="199501" x="4754563" y="5667375"/>
          <p14:tracePt t="199507" x="4772025" y="5667375"/>
          <p14:tracePt t="199515" x="4784725" y="5667375"/>
          <p14:tracePt t="199522" x="4814888" y="5667375"/>
          <p14:tracePt t="199530" x="4833938" y="5667375"/>
          <p14:tracePt t="199537" x="4840288" y="5667375"/>
          <p14:tracePt t="199545" x="4846638" y="5667375"/>
          <p14:tracePt t="199552" x="4870450" y="5661025"/>
          <p14:tracePt t="199560" x="4889500" y="5661025"/>
          <p14:tracePt t="199568" x="4895850" y="5661025"/>
          <p14:tracePt t="199575" x="4914900" y="5654675"/>
          <p14:tracePt t="199583" x="4932363" y="5654675"/>
          <p14:tracePt t="199589" x="4945063" y="5654675"/>
          <p14:tracePt t="199598" x="4964113" y="5654675"/>
          <p14:tracePt t="199604" x="4975225" y="5654675"/>
          <p14:tracePt t="199612" x="4981575" y="5654675"/>
          <p14:tracePt t="199620" x="4994275" y="5654675"/>
          <p14:tracePt t="199636" x="5000625" y="5649913"/>
          <p14:tracePt t="199642" x="5006975" y="5649913"/>
          <p14:tracePt t="199657" x="5013325" y="5649913"/>
          <p14:tracePt t="199665" x="5024438" y="5649913"/>
          <p14:tracePt t="199672" x="5030788" y="5649913"/>
          <p14:tracePt t="199680" x="5049838" y="5649913"/>
          <p14:tracePt t="199695" x="5068888" y="5649913"/>
          <p14:tracePt t="199702" x="5080000" y="5649913"/>
          <p14:tracePt t="199709" x="5092700" y="5649913"/>
          <p14:tracePt t="199717" x="5124450" y="5649913"/>
          <p14:tracePt t="199732" x="5141913" y="5643563"/>
          <p14:tracePt t="199739" x="5167313" y="5643563"/>
          <p14:tracePt t="199747" x="5191125" y="5637213"/>
          <p14:tracePt t="199754" x="5197475" y="5637213"/>
          <p14:tracePt t="199762" x="5210175" y="5637213"/>
          <p14:tracePt t="199769" x="5222875" y="5630863"/>
          <p14:tracePt t="199777" x="5229225" y="5630863"/>
          <p14:tracePt t="199784" x="5240338" y="5630863"/>
          <p14:tracePt t="199792" x="5253038" y="5630863"/>
          <p14:tracePt t="199800" x="5272088" y="5630863"/>
          <p14:tracePt t="199806" x="5284788" y="5624513"/>
          <p14:tracePt t="199814" x="5302250" y="5624513"/>
          <p14:tracePt t="199821" x="5321300" y="5624513"/>
          <p14:tracePt t="199829" x="5327650" y="5624513"/>
          <p14:tracePt t="200002" x="5340350" y="5624513"/>
          <p14:tracePt t="200010" x="5351463" y="5624513"/>
          <p14:tracePt t="200017" x="5364163" y="5624513"/>
          <p14:tracePt t="200025" x="5389563" y="5624513"/>
          <p14:tracePt t="200032" x="5400675" y="5624513"/>
          <p14:tracePt t="200041" x="5413375" y="5624513"/>
          <p14:tracePt t="200047" x="5426075" y="5624513"/>
          <p14:tracePt t="200056" x="5432425" y="5624513"/>
          <p14:tracePt t="211783" x="5610225" y="5661025"/>
          <p14:tracePt t="211789" x="5661025" y="5661025"/>
          <p14:tracePt t="211816" x="5665788" y="5661025"/>
          <p14:tracePt t="211823" x="5672138" y="5661025"/>
          <p14:tracePt t="211831" x="5684838" y="5667375"/>
          <p14:tracePt t="211839" x="5697538" y="5667375"/>
          <p14:tracePt t="211846" x="5715000" y="5667375"/>
          <p14:tracePt t="211854" x="5721350" y="5667375"/>
          <p14:tracePt t="211869" x="5727700" y="5667375"/>
          <p14:tracePt t="211876" x="5727700" y="5673725"/>
          <p14:tracePt t="211884" x="5734050" y="5673725"/>
          <p14:tracePt t="211891" x="5740400" y="5680075"/>
          <p14:tracePt t="211899" x="5746750" y="5680075"/>
          <p14:tracePt t="211906" x="5759450" y="5686425"/>
          <p14:tracePt t="211913" x="5765800" y="5692775"/>
          <p14:tracePt t="211922" x="5770563" y="5705475"/>
          <p14:tracePt t="211929" x="5776913" y="5705475"/>
          <p14:tracePt t="211936" x="5821363" y="5716588"/>
          <p14:tracePt t="211943" x="5838825" y="5722938"/>
          <p14:tracePt t="211951" x="5857875" y="5722938"/>
          <p14:tracePt t="211959" x="5937250" y="5735638"/>
          <p14:tracePt t="211966" x="5986463" y="5735638"/>
          <p14:tracePt t="211975" x="5999163" y="5735638"/>
          <p14:tracePt t="211981" x="6024563" y="5735638"/>
          <p14:tracePt t="211989" x="6054725" y="5735638"/>
          <p14:tracePt t="211996" x="6067425" y="5735638"/>
          <p14:tracePt t="212004" x="6086475" y="5735638"/>
          <p14:tracePt t="212011" x="6110288" y="5735638"/>
          <p14:tracePt t="212019" x="6116638" y="5735638"/>
          <p14:tracePt t="212026" x="6122988" y="5735638"/>
          <p14:tracePt t="212237" x="6116638" y="5735638"/>
          <p14:tracePt t="212259" x="6110288" y="5735638"/>
          <p14:tracePt t="212522" x="6103938" y="5735638"/>
          <p14:tracePt t="212544" x="6103938" y="5729288"/>
          <p14:tracePt t="212551" x="6103938" y="5722938"/>
          <p14:tracePt t="212859" x="6097588" y="5722938"/>
          <p14:tracePt t="212867" x="6091238" y="5722938"/>
          <p14:tracePt t="212874" x="6086475" y="5722938"/>
          <p14:tracePt t="212896" x="6080125" y="5722938"/>
          <p14:tracePt t="212904" x="6073775" y="5722938"/>
          <p14:tracePt t="212912" x="6067425" y="5722938"/>
          <p14:tracePt t="212919" x="6048375" y="5722938"/>
          <p14:tracePt t="212927" x="6024563" y="5722938"/>
          <p14:tracePt t="212934" x="5986463" y="5722938"/>
          <p14:tracePt t="212941" x="5930900" y="5722938"/>
          <p14:tracePt t="212950" x="5845175" y="5722938"/>
          <p14:tracePt t="212956" x="5759450" y="5735638"/>
          <p14:tracePt t="212964" x="5648325" y="5735638"/>
          <p14:tracePt t="212971" x="5481638" y="5735638"/>
          <p14:tracePt t="212978" x="5383213" y="5735638"/>
          <p14:tracePt t="212987" x="5321300" y="5735638"/>
          <p14:tracePt t="212994" x="5210175" y="5735638"/>
          <p14:tracePt t="213002" x="5062538" y="5735638"/>
          <p14:tracePt t="213009" x="4987925" y="5735638"/>
          <p14:tracePt t="213017" x="4840288" y="5735638"/>
          <p14:tracePt t="213024" x="4660900" y="5735638"/>
          <p14:tracePt t="213032" x="4611688" y="5735638"/>
          <p14:tracePt t="213039" x="4489450" y="5735638"/>
          <p14:tracePt t="213046" x="4322763" y="5735638"/>
          <p14:tracePt t="213054" x="4260850" y="5735638"/>
          <p14:tracePt t="213061" x="4087813" y="5735638"/>
          <p14:tracePt t="213069" x="3940175" y="5735638"/>
          <p14:tracePt t="213076" x="3816350" y="5735638"/>
          <p14:tracePt t="213084" x="3717925" y="5735638"/>
          <p14:tracePt t="213102" x="3495675" y="5735638"/>
          <p14:tracePt t="213106" x="3446463" y="5735638"/>
          <p14:tracePt t="213114" x="3335338" y="5741988"/>
          <p14:tracePt t="213121" x="3236913" y="5765800"/>
          <p14:tracePt t="213129" x="3194050" y="5765800"/>
          <p14:tracePt t="213136" x="3108325" y="5784850"/>
          <p14:tracePt t="213144" x="3021013" y="5791200"/>
          <p14:tracePt t="213152" x="2984500" y="5791200"/>
          <p14:tracePt t="213159" x="2909888" y="5803900"/>
          <p14:tracePt t="213167" x="2843213" y="5803900"/>
          <p14:tracePt t="213174" x="2755900" y="5803900"/>
          <p14:tracePt t="213182" x="2719388" y="5803900"/>
          <p14:tracePt t="213188" x="2644775" y="5803900"/>
          <p14:tracePt t="213197" x="2546350" y="5803900"/>
          <p14:tracePt t="213204" x="2497138" y="5803900"/>
          <p14:tracePt t="213211" x="2398713" y="5803900"/>
          <p14:tracePt t="213219" x="2287588" y="5797550"/>
          <p14:tracePt t="213226" x="2251075" y="5797550"/>
          <p14:tracePt t="213234" x="2163763" y="5791200"/>
          <p14:tracePt t="213241" x="2065338" y="5778500"/>
          <p14:tracePt t="213250" x="2028825" y="5778500"/>
          <p14:tracePt t="213256" x="1936750" y="5765800"/>
          <p14:tracePt t="213264" x="1874838" y="5765800"/>
          <p14:tracePt t="213272" x="1836738" y="5765800"/>
          <p14:tracePt t="213279" x="1800225" y="5765800"/>
          <p14:tracePt t="213286" x="1763713" y="5765800"/>
          <p14:tracePt t="213294" x="1714500" y="5765800"/>
          <p14:tracePt t="213302" x="1682750" y="5765800"/>
          <p14:tracePt t="213309" x="1646238" y="5765800"/>
          <p14:tracePt t="213317" x="1571625" y="5765800"/>
          <p14:tracePt t="213324" x="1547813" y="5765800"/>
          <p14:tracePt t="213332" x="1466850" y="5765800"/>
          <p14:tracePt t="213339" x="1393825" y="5765800"/>
          <p14:tracePt t="213346" x="1355725" y="5765800"/>
          <p14:tracePt t="213354" x="1257300" y="5765800"/>
          <p14:tracePt t="213361" x="1195388" y="5765800"/>
          <p14:tracePt t="213369" x="1184275" y="5765800"/>
          <p14:tracePt t="213376" x="1152525" y="5765800"/>
          <p14:tracePt t="213384" x="1128713" y="5765800"/>
          <p14:tracePt t="213391" x="1116013" y="5765800"/>
          <p14:tracePt t="213400" x="1109663" y="5765800"/>
          <p14:tracePt t="213406" x="1096963" y="5765800"/>
          <p14:tracePt t="213414" x="1085850" y="5765800"/>
          <p14:tracePt t="213429" x="1079500" y="5765800"/>
          <p14:tracePt t="213437" x="1073150" y="5765800"/>
          <p14:tracePt t="213481" x="1066800" y="5765800"/>
          <p14:tracePt t="213488" x="1060450" y="5765800"/>
          <p14:tracePt t="213496" x="1054100" y="5765800"/>
          <p14:tracePt t="213504" x="1041400" y="5759450"/>
          <p14:tracePt t="213519" x="1036638" y="5759450"/>
          <p14:tracePt t="213587" x="1036638" y="5754688"/>
          <p14:tracePt t="213594" x="1030288" y="5748338"/>
          <p14:tracePt t="213601" x="1023938" y="5741988"/>
          <p14:tracePt t="213616" x="1017588" y="5735638"/>
          <p14:tracePt t="213639" x="1017588" y="5729288"/>
          <p14:tracePt t="213819" x="1030288" y="5722938"/>
          <p14:tracePt t="213827" x="1041400" y="5722938"/>
          <p14:tracePt t="213834" x="1054100" y="5716588"/>
          <p14:tracePt t="213841" x="1073150" y="5710238"/>
          <p14:tracePt t="213849" x="1085850" y="5710238"/>
          <p14:tracePt t="213856" x="1103313" y="5710238"/>
          <p14:tracePt t="213864" x="1135063" y="5710238"/>
          <p14:tracePt t="213871" x="1158875" y="5710238"/>
          <p14:tracePt t="213879" x="1195388" y="5710238"/>
          <p14:tracePt t="213886" x="1257300" y="5710238"/>
          <p14:tracePt t="213894" x="1301750" y="5710238"/>
          <p14:tracePt t="213901" x="1387475" y="5716588"/>
          <p14:tracePt t="213910" x="1485900" y="5716588"/>
          <p14:tracePt t="213916" x="1511300" y="5716588"/>
          <p14:tracePt t="213923" x="1597025" y="5722938"/>
          <p14:tracePt t="213931" x="1695450" y="5722938"/>
          <p14:tracePt t="213938" x="1781175" y="5722938"/>
          <p14:tracePt t="213946" x="1825625" y="5735638"/>
          <p14:tracePt t="213953" x="1898650" y="5735638"/>
          <p14:tracePt t="213961" x="1973263" y="5735638"/>
          <p14:tracePt t="213968" x="2022475" y="5741988"/>
          <p14:tracePt t="213976" x="2097088" y="5741988"/>
          <p14:tracePt t="213983" x="2182813" y="5754688"/>
          <p14:tracePt t="213991" x="2238375" y="5754688"/>
          <p14:tracePt t="213998" x="2355850" y="5754688"/>
          <p14:tracePt t="214006" x="2441575" y="5754688"/>
          <p14:tracePt t="214013" x="2484438" y="5754688"/>
          <p14:tracePt t="214021" x="2559050" y="5754688"/>
          <p14:tracePt t="214028" x="2608263" y="5754688"/>
          <p14:tracePt t="214036" x="2627313" y="5754688"/>
          <p14:tracePt t="214043" x="2651125" y="5754688"/>
          <p14:tracePt t="214051" x="2682875" y="5754688"/>
          <p14:tracePt t="214059" x="2700338" y="5754688"/>
          <p14:tracePt t="214065" x="2719388" y="5754688"/>
          <p14:tracePt t="214073" x="2743200" y="5754688"/>
          <p14:tracePt t="214081" x="2762250" y="5748338"/>
          <p14:tracePt t="214088" x="2774950" y="5748338"/>
          <p14:tracePt t="214096" x="2792413" y="5748338"/>
          <p14:tracePt t="214104" x="2824163" y="5741988"/>
          <p14:tracePt t="214111" x="2836863" y="5741988"/>
          <p14:tracePt t="214118" x="2860675" y="5735638"/>
          <p14:tracePt t="214126" x="2879725" y="5735638"/>
          <p14:tracePt t="214133" x="2886075" y="5735638"/>
          <p14:tracePt t="214141" x="2909888" y="5735638"/>
          <p14:tracePt t="214148" x="2916238" y="5735638"/>
          <p14:tracePt t="214156" x="2916238" y="5729288"/>
          <p14:tracePt t="214178" x="2922588" y="5729288"/>
          <p14:tracePt t="214186" x="2928938" y="5729288"/>
          <p14:tracePt t="214194" x="2935288" y="5729288"/>
          <p14:tracePt t="214200" x="2947988" y="5729288"/>
          <p14:tracePt t="214209" x="2952750" y="5729288"/>
          <p14:tracePt t="214215" x="2978150" y="5729288"/>
          <p14:tracePt t="214223" x="3008313" y="5729288"/>
          <p14:tracePt t="214231" x="3021013" y="5729288"/>
          <p14:tracePt t="214238" x="3040063" y="5729288"/>
          <p14:tracePt t="214246" x="3063875" y="5729288"/>
          <p14:tracePt t="214253" x="3070225" y="5729288"/>
          <p14:tracePt t="214314" x="3076575" y="5729288"/>
          <p14:tracePt t="214321" x="3125788" y="5729288"/>
          <p14:tracePt t="214329" x="3187700" y="5729288"/>
          <p14:tracePt t="214336" x="3217863" y="5729288"/>
          <p14:tracePt t="214344" x="3292475" y="5729288"/>
          <p14:tracePt t="214351" x="3378200" y="5729288"/>
          <p14:tracePt t="214360" x="3452813" y="5729288"/>
          <p14:tracePt t="214366" x="3576638" y="5729288"/>
          <p14:tracePt t="214374" x="3698875" y="5729288"/>
          <p14:tracePt t="214381" x="3760788" y="5729288"/>
          <p14:tracePt t="214389" x="3871913" y="5729288"/>
          <p14:tracePt t="214396" x="3946525" y="5729288"/>
          <p14:tracePt t="214404" x="3970338" y="5729288"/>
          <p14:tracePt t="214412" x="4013200" y="5741988"/>
          <p14:tracePt t="214419" x="4064000" y="5748338"/>
          <p14:tracePt t="214427" x="4087813" y="5754688"/>
          <p14:tracePt t="214434" x="4130675" y="5754688"/>
          <p14:tracePt t="214442" x="4162425" y="5759450"/>
          <p14:tracePt t="214449" x="4198938" y="5759450"/>
          <p14:tracePt t="214456" x="4297363" y="5759450"/>
          <p14:tracePt t="214464" x="4384675" y="5759450"/>
          <p14:tracePt t="214471" x="4483100" y="5759450"/>
          <p14:tracePt t="214479" x="4513263" y="5759450"/>
          <p14:tracePt t="214486" x="4587875" y="5748338"/>
          <p14:tracePt t="214494" x="4649788" y="5748338"/>
          <p14:tracePt t="214501" x="4660900" y="5748338"/>
          <p14:tracePt t="214510" x="4679950" y="5741988"/>
          <p14:tracePt t="214516" x="4686300" y="5741988"/>
          <p14:tracePt t="214524" x="4692650" y="5741988"/>
          <p14:tracePt t="214651" x="4699000" y="5741988"/>
          <p14:tracePt t="214659" x="4710113" y="5741988"/>
          <p14:tracePt t="214666" x="4722813" y="5741988"/>
          <p14:tracePt t="214674" x="4748213" y="5741988"/>
          <p14:tracePt t="214681" x="4759325" y="5741988"/>
          <p14:tracePt t="214689" x="4791075" y="5741988"/>
          <p14:tracePt t="214696" x="4814888" y="5741988"/>
          <p14:tracePt t="214704" x="4827588" y="5741988"/>
          <p14:tracePt t="214713" x="4864100" y="5741988"/>
          <p14:tracePt t="214719" x="4902200" y="5741988"/>
          <p14:tracePt t="214727" x="4919663" y="5741988"/>
          <p14:tracePt t="214734" x="4970463" y="5741988"/>
          <p14:tracePt t="214742" x="5019675" y="5741988"/>
          <p14:tracePt t="214749" x="5068888" y="5741988"/>
          <p14:tracePt t="214757" x="5105400" y="5741988"/>
          <p14:tracePt t="214764" x="5160963" y="5741988"/>
          <p14:tracePt t="214772" x="5246688" y="5741988"/>
          <p14:tracePt t="214780" x="5272088" y="5741988"/>
          <p14:tracePt t="214788" x="5340350" y="5741988"/>
          <p14:tracePt t="214794" x="5413375" y="5741988"/>
          <p14:tracePt t="214801" x="5432425" y="5741988"/>
          <p14:tracePt t="214810" x="5481638" y="5741988"/>
          <p14:tracePt t="214816" x="5518150" y="5741988"/>
          <p14:tracePt t="214824" x="5537200" y="5741988"/>
          <p14:tracePt t="214831" x="5586413" y="5741988"/>
          <p14:tracePt t="214839" x="5648325" y="5741988"/>
          <p14:tracePt t="214846" x="5710238" y="5741988"/>
          <p14:tracePt t="214854" x="5740400" y="5741988"/>
          <p14:tracePt t="214862" x="5802313" y="5741988"/>
          <p14:tracePt t="214869" x="5875338" y="5754688"/>
          <p14:tracePt t="214877" x="5900738" y="5759450"/>
          <p14:tracePt t="214884" x="5956300" y="5759450"/>
          <p14:tracePt t="214892" x="6005513" y="5759450"/>
          <p14:tracePt t="214898" x="6018213" y="5759450"/>
          <p14:tracePt t="214907" x="6035675" y="5759450"/>
          <p14:tracePt t="214914" x="6054725" y="5759450"/>
          <p14:tracePt t="214922" x="6067425" y="5759450"/>
          <p14:tracePt t="214929" x="6073775" y="5759450"/>
          <p14:tracePt t="214936" x="6086475" y="5759450"/>
          <p14:tracePt t="214944" x="6103938" y="5759450"/>
          <p14:tracePt t="214951" x="6116638" y="5759450"/>
          <p14:tracePt t="214960" x="6129338" y="5759450"/>
          <p14:tracePt t="214966" x="6153150" y="5759450"/>
          <p14:tracePt t="214974" x="6165850" y="5759450"/>
          <p14:tracePt t="214981" x="6196013" y="5759450"/>
          <p14:tracePt t="214989" x="6215063" y="5759450"/>
          <p14:tracePt t="214997" x="6221413" y="5759450"/>
          <p14:tracePt t="215004" x="6227763" y="5759450"/>
          <p14:tracePt t="216100" x="6246813" y="5772150"/>
          <p14:tracePt t="216106" x="6257925" y="5803900"/>
          <p14:tracePt t="216114" x="6257925" y="5810250"/>
          <p14:tracePt t="216122" x="6257925" y="5827713"/>
          <p14:tracePt t="216129" x="6257925" y="5853113"/>
          <p14:tracePt t="216137" x="6257925" y="5889625"/>
          <p14:tracePt t="216144" x="6246813" y="5908675"/>
          <p14:tracePt t="216152" x="6227763" y="5945188"/>
          <p14:tracePt t="216159" x="6202363" y="5988050"/>
          <p14:tracePt t="216167" x="6196013" y="6007100"/>
          <p14:tracePt t="216174" x="6159500" y="6056313"/>
          <p14:tracePt t="216181" x="6122988" y="6111875"/>
          <p14:tracePt t="216188" x="6097588" y="6148388"/>
          <p14:tracePt t="216196" x="6042025" y="6216650"/>
          <p14:tracePt t="216203" x="5969000" y="6308725"/>
          <p14:tracePt t="216210" x="5926138" y="6351588"/>
          <p14:tracePt t="216218" x="5845175" y="6432550"/>
          <p14:tracePt t="216225" x="5746750" y="6530975"/>
          <p14:tracePt t="216233" x="5665788" y="6623050"/>
          <p14:tracePt t="216240" x="5622925" y="6667500"/>
          <p14:tracePt t="216248" x="5530850" y="6746875"/>
          <p14:tracePt t="216255" x="5426075" y="6821488"/>
          <p14:tracePt t="216263" x="5370513" y="6851650"/>
          <p14:tracePt t="216570" x="1263650" y="6802438"/>
          <p14:tracePt t="216578" x="1250950" y="6783388"/>
          <p14:tracePt t="216586" x="1220788" y="6759575"/>
          <p14:tracePt t="216593" x="1184275" y="6727825"/>
          <p14:tracePt t="216601" x="1171575" y="6710363"/>
          <p14:tracePt t="216608" x="1152525" y="6691313"/>
          <p14:tracePt t="216615" x="1146175" y="6672263"/>
          <p14:tracePt t="216623" x="1135063" y="6648450"/>
          <p14:tracePt t="216631" x="1122363" y="6635750"/>
          <p14:tracePt t="216638" x="1109663" y="6623050"/>
          <p14:tracePt t="216645" x="1103313" y="6611938"/>
          <p14:tracePt t="216653" x="1096963" y="6599238"/>
          <p14:tracePt t="216660" x="1085850" y="6586538"/>
          <p14:tracePt t="216668" x="1079500" y="6567488"/>
          <p14:tracePt t="216675" x="1073150" y="6556375"/>
          <p14:tracePt t="216684" x="1060450" y="6530975"/>
          <p14:tracePt t="216690" x="1054100" y="6518275"/>
          <p14:tracePt t="216698" x="1047750" y="6507163"/>
          <p14:tracePt t="216705" x="1030288" y="6488113"/>
          <p14:tracePt t="216713" x="1017588" y="6475413"/>
          <p14:tracePt t="216721" x="1011238" y="6469063"/>
          <p14:tracePt t="216728" x="1004888" y="6451600"/>
          <p14:tracePt t="216736" x="992188" y="6438900"/>
          <p14:tracePt t="216743" x="985838" y="6426200"/>
          <p14:tracePt t="216751" x="981075" y="6413500"/>
          <p14:tracePt t="216758" x="968375" y="6407150"/>
          <p14:tracePt t="216766" x="962025" y="6402388"/>
          <p14:tracePt t="216773" x="942975" y="6389688"/>
          <p14:tracePt t="216781" x="936625" y="6376988"/>
          <p14:tracePt t="216788" x="925513" y="6370638"/>
          <p14:tracePt t="216795" x="919163" y="6364288"/>
          <p14:tracePt t="216803" x="912813" y="6357938"/>
          <p14:tracePt t="216810" x="906463" y="6357938"/>
          <p14:tracePt t="216818" x="900113" y="6351588"/>
          <p14:tracePt t="216825" x="893763" y="6351588"/>
          <p14:tracePt t="217104" x="912813" y="6351588"/>
          <p14:tracePt t="217112" x="925513" y="6351588"/>
          <p14:tracePt t="217120" x="962025" y="6346825"/>
          <p14:tracePt t="217126" x="1023938" y="6334125"/>
          <p14:tracePt t="217135" x="1060450" y="6334125"/>
          <p14:tracePt t="217141" x="1158875" y="6327775"/>
          <p14:tracePt t="217149" x="1250950" y="6315075"/>
          <p14:tracePt t="217157" x="1276350" y="6315075"/>
          <p14:tracePt t="217164" x="1355725" y="6315075"/>
          <p14:tracePt t="217171" x="1417638" y="6315075"/>
          <p14:tracePt t="217179" x="1443038" y="6315075"/>
          <p14:tracePt t="217185" x="1492250" y="6315075"/>
          <p14:tracePt t="217194" x="1528763" y="6315075"/>
          <p14:tracePt t="217201" x="1590675" y="6321425"/>
          <p14:tracePt t="217208" x="1616075" y="6327775"/>
          <p14:tracePt t="217216" x="1658938" y="6334125"/>
          <p14:tracePt t="217224" x="1738313" y="6340475"/>
          <p14:tracePt t="217231" x="1763713" y="6340475"/>
          <p14:tracePt t="217239" x="1831975" y="6340475"/>
          <p14:tracePt t="217246" x="1917700" y="6340475"/>
          <p14:tracePt t="217255" x="1954213" y="6351588"/>
          <p14:tracePt t="217261" x="2052638" y="6351588"/>
          <p14:tracePt t="217269" x="2139950" y="6351588"/>
          <p14:tracePt t="217276" x="2176463" y="6351588"/>
          <p14:tracePt t="217285" x="2244725" y="6351588"/>
          <p14:tracePt t="217292" x="2281238" y="6351588"/>
          <p14:tracePt t="217299" x="2300288" y="6351588"/>
          <p14:tracePt t="217306" x="2324100" y="6351588"/>
          <p14:tracePt t="217314" x="2349500" y="6357938"/>
          <p14:tracePt t="217321" x="2366963" y="6357938"/>
          <p14:tracePt t="217329" x="2379663" y="6357938"/>
          <p14:tracePt t="217338" x="2422525" y="6357938"/>
          <p14:tracePt t="217344" x="2447925" y="6357938"/>
          <p14:tracePt t="217351" x="2471738" y="6357938"/>
          <p14:tracePt t="217359" x="2509838" y="6357938"/>
          <p14:tracePt t="217366" x="2559050" y="6357938"/>
          <p14:tracePt t="217374" x="2578100" y="6357938"/>
          <p14:tracePt t="217381" x="2614613" y="6357938"/>
          <p14:tracePt t="217388" x="2657475" y="6357938"/>
          <p14:tracePt t="217395" x="2663825" y="6357938"/>
          <p14:tracePt t="217403" x="2682875" y="6357938"/>
          <p14:tracePt t="217410" x="2693988" y="6351588"/>
          <p14:tracePt t="217494" x="2700338" y="6351588"/>
          <p14:tracePt t="217509" x="2719388" y="6351588"/>
          <p14:tracePt t="217516" x="2749550" y="6351588"/>
          <p14:tracePt t="217525" x="2774950" y="6351588"/>
          <p14:tracePt t="217531" x="2830513" y="6351588"/>
          <p14:tracePt t="217540" x="2941638" y="6351588"/>
          <p14:tracePt t="217546" x="3063875" y="6351588"/>
          <p14:tracePt t="217555" x="3113088" y="6351588"/>
          <p14:tracePt t="217561" x="3213100" y="6351588"/>
          <p14:tracePt t="217571" x="3335338" y="6351588"/>
          <p14:tracePt t="217576" x="3384550" y="6351588"/>
          <p14:tracePt t="217584" x="3482975" y="6351588"/>
          <p14:tracePt t="217591" x="3544888" y="6351588"/>
          <p14:tracePt t="217599" x="3576638" y="6351588"/>
          <p14:tracePt t="217607" x="3613150" y="6351588"/>
          <p14:tracePt t="217614" x="3625850" y="6351588"/>
          <p14:tracePt t="217621" x="3632200" y="6351588"/>
          <p14:tracePt t="217638" x="3643313" y="6351588"/>
          <p14:tracePt t="217644" x="3649663" y="6351588"/>
          <p14:tracePt t="217652" x="3656013" y="6351588"/>
          <p14:tracePt t="217658" x="3662363" y="6346825"/>
          <p14:tracePt t="217667" x="3675063" y="6346825"/>
          <p14:tracePt t="217682" x="3681413" y="6346825"/>
          <p14:tracePt t="217704" x="3687763" y="6346825"/>
          <p14:tracePt t="218004" x="3705225" y="6346825"/>
          <p14:tracePt t="218012" x="3754438" y="6334125"/>
          <p14:tracePt t="218019" x="3760788" y="6334125"/>
          <p14:tracePt t="218026" x="3773488" y="6334125"/>
          <p14:tracePt t="218034" x="3803650" y="6334125"/>
          <p14:tracePt t="218041" x="3816350" y="6334125"/>
          <p14:tracePt t="218049" x="3854450" y="6327775"/>
          <p14:tracePt t="218056" x="3890963" y="6327775"/>
          <p14:tracePt t="218065" x="3908425" y="6327775"/>
          <p14:tracePt t="218071" x="3959225" y="6327775"/>
          <p14:tracePt t="218079" x="4008438" y="6327775"/>
          <p14:tracePt t="218086" x="4038600" y="6327775"/>
          <p14:tracePt t="218098" x="4094163" y="6327775"/>
          <p14:tracePt t="218101" x="4156075" y="6327775"/>
          <p14:tracePt t="218109" x="4179888" y="6327775"/>
          <p14:tracePt t="218116" x="4229100" y="6327775"/>
          <p14:tracePt t="218124" x="4267200" y="6327775"/>
          <p14:tracePt t="218131" x="4284663" y="6327775"/>
          <p14:tracePt t="218205" x="4291013" y="6327775"/>
          <p14:tracePt t="218213" x="4310063" y="6327775"/>
          <p14:tracePt t="218220" x="4322763" y="6327775"/>
          <p14:tracePt t="218228" x="4333875" y="6327775"/>
          <p14:tracePt t="218235" x="4340225" y="6327775"/>
          <p14:tracePt t="218244" x="4346575" y="6327775"/>
          <p14:tracePt t="218250" x="4352925" y="6327775"/>
          <p14:tracePt t="218265" x="4359275" y="6327775"/>
          <p14:tracePt t="218280" x="4365625" y="6327775"/>
          <p14:tracePt t="218287" x="4371975" y="6327775"/>
          <p14:tracePt t="218295" x="4384675" y="6327775"/>
          <p14:tracePt t="218303" x="4402138" y="6327775"/>
          <p14:tracePt t="218310" x="4414838" y="6327775"/>
          <p14:tracePt t="218318" x="4427538" y="6327775"/>
          <p14:tracePt t="218325" x="4445000" y="6327775"/>
          <p14:tracePt t="218333" x="4464050" y="6327775"/>
          <p14:tracePt t="218340" x="4500563" y="6327775"/>
          <p14:tracePt t="218348" x="4549775" y="6327775"/>
          <p14:tracePt t="218355" x="4562475" y="6327775"/>
          <p14:tracePt t="218363" x="4594225" y="6327775"/>
          <p14:tracePt t="218370" x="4618038" y="6327775"/>
          <p14:tracePt t="218378" x="4624388" y="6327775"/>
          <p14:tracePt t="218385" x="4637088" y="6327775"/>
          <p14:tracePt t="218394" x="4649788" y="6327775"/>
          <p14:tracePt t="218400" x="4660900" y="6327775"/>
          <p14:tracePt t="218408" x="4673600" y="6327775"/>
          <p14:tracePt t="218415" x="4692650" y="6327775"/>
          <p14:tracePt t="218423" x="4710113" y="6327775"/>
          <p14:tracePt t="218430" x="4722813" y="6327775"/>
          <p14:tracePt t="218438" x="4754563" y="6327775"/>
          <p14:tracePt t="218445" x="4778375" y="6327775"/>
          <p14:tracePt t="218453" x="4791075" y="6327775"/>
          <p14:tracePt t="218460" x="4810125" y="6327775"/>
          <p14:tracePt t="218468" x="4821238" y="6327775"/>
          <p14:tracePt t="218483" x="4827588" y="6327775"/>
          <p14:tracePt t="218498" x="4833938" y="6327775"/>
          <p14:tracePt t="218506" x="4840288" y="6327775"/>
          <p14:tracePt t="218514" x="4864100" y="6340475"/>
          <p14:tracePt t="218521" x="4883150" y="6340475"/>
          <p14:tracePt t="218528" x="4895850" y="6340475"/>
          <p14:tracePt t="218536" x="4945063" y="6340475"/>
          <p14:tracePt t="218544" x="4981575" y="6340475"/>
          <p14:tracePt t="218551" x="5000625" y="6340475"/>
          <p14:tracePt t="218558" x="5037138" y="6340475"/>
          <p14:tracePt t="218566" x="5075238" y="6340475"/>
          <p14:tracePt t="218574" x="5086350" y="6340475"/>
          <p14:tracePt t="218581" x="5105400" y="6340475"/>
          <p14:tracePt t="218588" x="5130800" y="6340475"/>
          <p14:tracePt t="218596" x="5148263" y="6340475"/>
          <p14:tracePt t="218603" x="5160963" y="6340475"/>
          <p14:tracePt t="218612" x="5184775" y="6340475"/>
          <p14:tracePt t="218618" x="5216525" y="6340475"/>
          <p14:tracePt t="218626" x="5253038" y="6340475"/>
          <p14:tracePt t="218633" x="5314950" y="6340475"/>
          <p14:tracePt t="218641" x="5400675" y="6340475"/>
          <p14:tracePt t="218648" x="5438775" y="6340475"/>
          <p14:tracePt t="218656" x="5511800" y="6340475"/>
          <p14:tracePt t="218663" x="5586413" y="6340475"/>
          <p14:tracePt t="218670" x="5605463" y="6340475"/>
          <p14:tracePt t="218677" x="5661025" y="6340475"/>
          <p14:tracePt t="218685" x="5715000" y="6340475"/>
          <p14:tracePt t="218693" x="5740400" y="6340475"/>
          <p14:tracePt t="218700" x="5776913" y="6340475"/>
          <p14:tracePt t="218708" x="5815013" y="6340475"/>
          <p14:tracePt t="218715" x="5864225" y="6340475"/>
          <p14:tracePt t="218723" x="5894388" y="6340475"/>
          <p14:tracePt t="218730" x="5962650" y="6340475"/>
          <p14:tracePt t="218738" x="6048375" y="6340475"/>
          <p14:tracePt t="218745" x="6067425" y="6340475"/>
          <p14:tracePt t="218753" x="6086475" y="63404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9E579E-0384-BA42-98C9-361962009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048"/>
            <a:ext cx="7886700" cy="1325563"/>
          </a:xfrm>
        </p:spPr>
        <p:txBody>
          <a:bodyPr>
            <a:normAutofit/>
          </a:bodyPr>
          <a:lstStyle/>
          <a:p>
            <a:r>
              <a:rPr kumimoji="1" lang="zh-CN" altLang="en-US" b="1">
                <a:latin typeface="+mn-lt"/>
                <a:ea typeface="SimSun" panose="02010600030101010101" pitchFamily="2" charset="-122"/>
              </a:rPr>
              <a:t>含异步复位和使能的 </a:t>
            </a:r>
            <a:r>
              <a:rPr kumimoji="1" lang="en-US" altLang="zh-CN" b="1">
                <a:latin typeface="+mn-lt"/>
                <a:ea typeface="SimSun" panose="02010600030101010101" pitchFamily="2" charset="-122"/>
              </a:rPr>
              <a:t>D</a:t>
            </a:r>
            <a:r>
              <a:rPr kumimoji="1" lang="zh-CN" altLang="en-US" b="1">
                <a:latin typeface="+mn-lt"/>
                <a:ea typeface="SimSun" panose="02010600030101010101" pitchFamily="2" charset="-122"/>
              </a:rPr>
              <a:t> 触发器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7928147-9CDD-EF4D-A586-5D36EBFDE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4300"/>
            <a:ext cx="7886700" cy="1702825"/>
          </a:xfrm>
        </p:spPr>
        <p:txBody>
          <a:bodyPr>
            <a:normAutofit fontScale="77500" lnSpcReduction="20000"/>
          </a:bodyPr>
          <a:lstStyle/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异步复位：复位信号不受时钟控制</a:t>
            </a:r>
            <a:endParaRPr lang="en-US" altLang="zh-C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复位信号通常都是“负值逻辑”的</a:t>
            </a:r>
            <a:endParaRPr lang="en-US" altLang="zh-C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使能：使能信号有效时，触发器才工作</a:t>
            </a:r>
            <a:endParaRPr lang="en-US" altLang="zh-C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使能优先级低于复位信号</a:t>
            </a:r>
            <a:endParaRPr lang="en-US" altLang="zh-C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5E15C8DF-104A-2F48-8925-40C308E282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100" y="3087125"/>
            <a:ext cx="8559800" cy="3568700"/>
          </a:xfrm>
          <a:prstGeom prst="rect">
            <a:avLst/>
          </a:prstGeom>
        </p:spPr>
      </p:pic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F97012E-9E65-49B8-ABE2-13634E79AA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89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032"/>
    </mc:Choice>
    <mc:Fallback>
      <p:transition spd="slow" advTm="290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09" x="6103938" y="6357938"/>
          <p14:tracePt t="1912" x="6116638" y="6357938"/>
          <p14:tracePt t="1913" x="6129338" y="6357938"/>
          <p14:tracePt t="1921" x="6153150" y="6357938"/>
          <p14:tracePt t="1927" x="6202363" y="6346825"/>
          <p14:tracePt t="1935" x="6234113" y="6340475"/>
          <p14:tracePt t="1942" x="6296025" y="6302375"/>
          <p14:tracePt t="1950" x="6388100" y="6272213"/>
          <p14:tracePt t="1957" x="6418263" y="6235700"/>
          <p14:tracePt t="1965" x="6511925" y="6173788"/>
          <p14:tracePt t="1972" x="6616700" y="6105525"/>
          <p14:tracePt t="1980" x="6672263" y="6069013"/>
          <p14:tracePt t="1988" x="6777038" y="5994400"/>
          <p14:tracePt t="1995" x="6881813" y="5919788"/>
          <p14:tracePt t="2002" x="6937375" y="5883275"/>
          <p14:tracePt t="2010" x="7016750" y="5803900"/>
          <p14:tracePt t="2017" x="7108825" y="5729288"/>
          <p14:tracePt t="2025" x="7189788" y="5661025"/>
          <p14:tracePt t="2032" x="7226300" y="5624513"/>
          <p14:tracePt t="2040" x="7294563" y="5556250"/>
          <p14:tracePt t="2048" x="7362825" y="5476875"/>
          <p14:tracePt t="2055" x="7399338" y="5434013"/>
          <p14:tracePt t="2063" x="7461250" y="5340350"/>
          <p14:tracePt t="2070" x="7523163" y="5235575"/>
          <p14:tracePt t="2078" x="7540625" y="5180013"/>
          <p14:tracePt t="2086" x="7589838" y="5019675"/>
          <p14:tracePt t="2093" x="7645400" y="4797425"/>
          <p14:tracePt t="2100" x="7670800" y="4718050"/>
          <p14:tracePt t="2108" x="7726363" y="4502150"/>
          <p14:tracePt t="2116" x="7781925" y="4279900"/>
          <p14:tracePt t="2123" x="7799388" y="4162425"/>
          <p14:tracePt t="2131" x="7818438" y="4076700"/>
          <p14:tracePt t="2138" x="7837488" y="3978275"/>
          <p14:tracePt t="2146" x="7848600" y="3867150"/>
          <p14:tracePt t="2153" x="7848600" y="3835400"/>
          <p14:tracePt t="2160" x="7861300" y="3730625"/>
          <p14:tracePt t="2169" x="7861300" y="3608388"/>
          <p14:tracePt t="2175" x="7861300" y="3559175"/>
          <p14:tracePt t="2183" x="7861300" y="3471863"/>
          <p14:tracePt t="2190" x="7861300" y="3360738"/>
          <p14:tracePt t="2198" x="7861300" y="3324225"/>
          <p14:tracePt t="2205" x="7861300" y="3225800"/>
          <p14:tracePt t="2213" x="7861300" y="3114675"/>
          <p14:tracePt t="2220" x="7861300" y="3016250"/>
          <p14:tracePt t="2228" x="7861300" y="2941638"/>
          <p14:tracePt t="2236" x="7861300" y="2843213"/>
          <p14:tracePt t="2243" x="7861300" y="2706688"/>
          <p14:tracePt t="2250" x="7861300" y="2646363"/>
          <p14:tracePt t="2258" x="7861300" y="2509838"/>
          <p14:tracePt t="2265" x="7842250" y="2374900"/>
          <p14:tracePt t="2273" x="7837488" y="2325688"/>
          <p14:tracePt t="2280" x="7788275" y="2176463"/>
          <p14:tracePt t="2288" x="7737475" y="2071688"/>
          <p14:tracePt t="2295" x="7688263" y="2005013"/>
          <p14:tracePt t="2304" x="7627938" y="1911350"/>
          <p14:tracePt t="2310" x="7523163" y="1812925"/>
          <p14:tracePt t="2319" x="7497763" y="1795463"/>
          <p14:tracePt t="2325" x="7442200" y="1744663"/>
          <p14:tracePt t="2333" x="7386638" y="1720850"/>
          <p14:tracePt t="2340" x="7343775" y="1701800"/>
          <p14:tracePt t="2348" x="7318375" y="1695450"/>
          <p14:tracePt t="2355" x="7251700" y="1677988"/>
          <p14:tracePt t="2363" x="7202488" y="1671638"/>
          <p14:tracePt t="2371" x="7177088" y="1658938"/>
          <p14:tracePt t="2378" x="7115175" y="1658938"/>
          <p14:tracePt t="2386" x="7035800" y="1652588"/>
          <p14:tracePt t="2393" x="6986588" y="1652588"/>
          <p14:tracePt t="2400" x="6899275" y="1652588"/>
          <p14:tracePt t="2408" x="6800850" y="1652588"/>
          <p14:tracePt t="2415" x="6751638" y="1665288"/>
          <p14:tracePt t="2423" x="6683375" y="1684338"/>
          <p14:tracePt t="2430" x="6627813" y="1708150"/>
          <p14:tracePt t="2438" x="6616700" y="1714500"/>
          <p14:tracePt t="2445" x="6610350" y="1714500"/>
          <p14:tracePt t="2679" x="6610350" y="1708150"/>
          <p14:tracePt t="2687" x="6621463" y="1695450"/>
          <p14:tracePt t="2693" x="6621463" y="1684338"/>
          <p14:tracePt t="2701" x="6627813" y="1677988"/>
          <p14:tracePt t="2708" x="6634163" y="1677988"/>
          <p14:tracePt t="2716" x="6634163" y="1671638"/>
          <p14:tracePt t="2724" x="6640513" y="1671638"/>
          <p14:tracePt t="2731" x="6640513" y="1665288"/>
          <p14:tracePt t="2740" x="6646863" y="1665288"/>
          <p14:tracePt t="2754" x="6646863" y="1658938"/>
          <p14:tracePt t="2761" x="6646863" y="1652588"/>
          <p14:tracePt t="2784" x="6646863" y="1646238"/>
          <p14:tracePt t="2799" x="6646863" y="1639888"/>
          <p14:tracePt t="2821" x="6646863" y="1633538"/>
          <p14:tracePt t="2836" x="6646863" y="1628775"/>
          <p14:tracePt t="2844" x="6646863" y="1622425"/>
          <p14:tracePt t="2852" x="6646863" y="1616075"/>
          <p14:tracePt t="2866" x="6646863" y="1609725"/>
          <p14:tracePt t="2896" x="6646863" y="1603375"/>
          <p14:tracePt t="16259" x="6653213" y="1622425"/>
          <p14:tracePt t="16264" x="6621463" y="1633538"/>
          <p14:tracePt t="16265" x="6610350" y="1639888"/>
          <p14:tracePt t="16269" x="6578600" y="1639888"/>
          <p14:tracePt t="16277" x="6554788" y="1646238"/>
          <p14:tracePt t="16284" x="6529388" y="1646238"/>
          <p14:tracePt t="16291" x="6486525" y="1646238"/>
          <p14:tracePt t="16299" x="6388100" y="1646238"/>
          <p14:tracePt t="16307" x="6345238" y="1646238"/>
          <p14:tracePt t="16314" x="6234113" y="1633538"/>
          <p14:tracePt t="16321" x="6122988" y="1616075"/>
          <p14:tracePt t="16329" x="6035675" y="1597025"/>
          <p14:tracePt t="16336" x="5926138" y="1579563"/>
          <p14:tracePt t="16344" x="5765800" y="1554163"/>
          <p14:tracePt t="16352" x="5691188" y="1535113"/>
          <p14:tracePt t="16360" x="5567363" y="1511300"/>
          <p14:tracePt t="16367" x="5383213" y="1468438"/>
          <p14:tracePt t="16375" x="5184775" y="1412875"/>
          <p14:tracePt t="16383" x="5118100" y="1393825"/>
          <p14:tracePt t="16389" x="4957763" y="1344613"/>
          <p14:tracePt t="16397" x="4778375" y="1295400"/>
          <p14:tracePt t="16404" x="4716463" y="1289050"/>
          <p14:tracePt t="16412" x="4575175" y="1252538"/>
          <p14:tracePt t="16419" x="4445000" y="1220788"/>
          <p14:tracePt t="16427" x="4384675" y="1214438"/>
          <p14:tracePt t="16434" x="4248150" y="1214438"/>
          <p14:tracePt t="16442" x="4137025" y="1196975"/>
          <p14:tracePt t="16450" x="4113213" y="1196975"/>
          <p14:tracePt t="16457" x="4025900" y="1196975"/>
          <p14:tracePt t="16465" x="3963988" y="1196975"/>
          <p14:tracePt t="16472" x="3940175" y="1196975"/>
          <p14:tracePt t="16480" x="3897313" y="1196975"/>
          <p14:tracePt t="16487" x="3859213" y="1196975"/>
          <p14:tracePt t="16494" x="3803650" y="1196975"/>
          <p14:tracePt t="16502" x="3786188" y="1196975"/>
          <p14:tracePt t="16510" x="3743325" y="1196975"/>
          <p14:tracePt t="16517" x="3687763" y="1196975"/>
          <p14:tracePt t="16525" x="3668713" y="1196975"/>
          <p14:tracePt t="16532" x="3643313" y="1196975"/>
          <p14:tracePt t="16539" x="3594100" y="1196975"/>
          <p14:tracePt t="16547" x="3576638" y="1196975"/>
          <p14:tracePt t="16554" x="3508375" y="1196975"/>
          <p14:tracePt t="16562" x="3433763" y="1196975"/>
          <p14:tracePt t="16569" x="3403600" y="1196975"/>
          <p14:tracePt t="16577" x="3317875" y="1196975"/>
          <p14:tracePt t="16585" x="3255963" y="1196975"/>
          <p14:tracePt t="16592" x="3230563" y="1196975"/>
          <p14:tracePt t="16600" x="3194050" y="1196975"/>
          <p14:tracePt t="16607" x="3144838" y="1196975"/>
          <p14:tracePt t="16615" x="3095625" y="1196975"/>
          <p14:tracePt t="16623" x="3070225" y="1196975"/>
          <p14:tracePt t="16630" x="3027363" y="1196975"/>
          <p14:tracePt t="16637" x="2990850" y="1196975"/>
          <p14:tracePt t="16645" x="2959100" y="1196975"/>
          <p14:tracePt t="16652" x="2922588" y="1196975"/>
          <p14:tracePt t="16660" x="2860675" y="1196975"/>
          <p14:tracePt t="16667" x="2843213" y="1196975"/>
          <p14:tracePt t="16674" x="2787650" y="1196975"/>
          <p14:tracePt t="16682" x="2738438" y="1196975"/>
          <p14:tracePt t="16689" x="2713038" y="1196975"/>
          <p14:tracePt t="16697" x="2676525" y="1196975"/>
          <p14:tracePt t="16704" x="2651125" y="1196975"/>
          <p14:tracePt t="16712" x="2620963" y="1196975"/>
          <p14:tracePt t="16727" x="2608263" y="1196975"/>
          <p14:tracePt t="16735" x="2578100" y="1196975"/>
          <p14:tracePt t="16743" x="2565400" y="1196975"/>
          <p14:tracePt t="16750" x="2552700" y="1196975"/>
          <p14:tracePt t="16758" x="2533650" y="1196975"/>
          <p14:tracePt t="16765" x="2516188" y="1196975"/>
          <p14:tracePt t="16774" x="2497138" y="1203325"/>
          <p14:tracePt t="16781" x="2478088" y="1203325"/>
          <p14:tracePt t="16788" x="2471738" y="1203325"/>
          <p14:tracePt t="16795" x="2466975" y="1203325"/>
          <p14:tracePt t="16802" x="2460625" y="1203325"/>
          <p14:tracePt t="16833" x="2454275" y="1203325"/>
          <p14:tracePt t="16840" x="2447925" y="1203325"/>
          <p14:tracePt t="16855" x="2441575" y="1203325"/>
          <p14:tracePt t="16882" x="2435225" y="1203325"/>
          <p14:tracePt t="17081" x="2447925" y="1203325"/>
          <p14:tracePt t="17089" x="2471738" y="1203325"/>
          <p14:tracePt t="17095" x="2540000" y="1203325"/>
          <p14:tracePt t="17103" x="2578100" y="1203325"/>
          <p14:tracePt t="17110" x="2670175" y="1227138"/>
          <p14:tracePt t="17118" x="2768600" y="1233488"/>
          <p14:tracePt t="17125" x="2805113" y="1252538"/>
          <p14:tracePt t="17133" x="2892425" y="1252538"/>
          <p14:tracePt t="17141" x="2971800" y="1270000"/>
          <p14:tracePt t="17148" x="3046413" y="1282700"/>
          <p14:tracePt t="17156" x="3076575" y="1289050"/>
          <p14:tracePt t="17163" x="3138488" y="1295400"/>
          <p14:tracePt t="17172" x="3181350" y="1301750"/>
          <p14:tracePt t="17178" x="3187700" y="1301750"/>
          <p14:tracePt t="17186" x="3217863" y="1312863"/>
          <p14:tracePt t="17193" x="3230563" y="1312863"/>
          <p14:tracePt t="17201" x="3236913" y="1312863"/>
          <p14:tracePt t="17597" x="3255963" y="1312863"/>
          <p14:tracePt t="17605" x="3268663" y="1312863"/>
          <p14:tracePt t="17612" x="3292475" y="1301750"/>
          <p14:tracePt t="17620" x="3317875" y="1295400"/>
          <p14:tracePt t="17627" x="3322638" y="1289050"/>
          <p14:tracePt t="17642" x="3328988" y="1289050"/>
          <p14:tracePt t="17658" x="3335338" y="1289050"/>
          <p14:tracePt t="17665" x="3341688" y="1289050"/>
          <p14:tracePt t="17680" x="3348038" y="1289050"/>
          <p14:tracePt t="17688" x="3360738" y="1289050"/>
          <p14:tracePt t="17695" x="3384550" y="1289050"/>
          <p14:tracePt t="17710" x="3471863" y="1289050"/>
          <p14:tracePt t="17717" x="3533775" y="1289050"/>
          <p14:tracePt t="17725" x="3570288" y="1289050"/>
          <p14:tracePt t="17732" x="3643313" y="1289050"/>
          <p14:tracePt t="17740" x="3711575" y="1289050"/>
          <p14:tracePt t="17748" x="3730625" y="1289050"/>
          <p14:tracePt t="17755" x="3767138" y="1289050"/>
          <p14:tracePt t="17762" x="3803650" y="1289050"/>
          <p14:tracePt t="17771" x="3816350" y="1289050"/>
          <p14:tracePt t="17777" x="3841750" y="1289050"/>
          <p14:tracePt t="17785" x="3871913" y="1289050"/>
          <p14:tracePt t="17792" x="3884613" y="1289050"/>
          <p14:tracePt t="17800" x="3921125" y="1289050"/>
          <p14:tracePt t="17807" x="3946525" y="1289050"/>
          <p14:tracePt t="17815" x="3976688" y="1289050"/>
          <p14:tracePt t="17823" x="3995738" y="1289050"/>
          <p14:tracePt t="17830" x="4032250" y="1289050"/>
          <p14:tracePt t="17838" x="4064000" y="1289050"/>
          <p14:tracePt t="17845" x="4081463" y="1289050"/>
          <p14:tracePt t="17853" x="4119563" y="1289050"/>
          <p14:tracePt t="17860" x="4156075" y="1289050"/>
          <p14:tracePt t="17873" x="4168775" y="1289050"/>
          <p14:tracePt t="17875" x="4186238" y="1289050"/>
          <p14:tracePt t="17882" x="4205288" y="1289050"/>
          <p14:tracePt t="17890" x="4211638" y="1289050"/>
          <p14:tracePt t="17897" x="4224338" y="1289050"/>
          <p14:tracePt t="17906" x="4241800" y="1289050"/>
          <p14:tracePt t="17912" x="4248150" y="1289050"/>
          <p14:tracePt t="17921" x="4260850" y="1289050"/>
          <p14:tracePt t="17927" x="4267200" y="1289050"/>
          <p14:tracePt t="17935" x="4273550" y="1289050"/>
          <p14:tracePt t="18161" x="4267200" y="1289050"/>
          <p14:tracePt t="18169" x="4260850" y="1289050"/>
          <p14:tracePt t="18175" x="4254500" y="1289050"/>
          <p14:tracePt t="18183" x="4248150" y="1289050"/>
          <p14:tracePt t="18198" x="4241800" y="1289050"/>
          <p14:tracePt t="18206" x="4241800" y="1282700"/>
          <p14:tracePt t="18296" x="4235450" y="1282700"/>
          <p14:tracePt t="18379" x="4241800" y="1282700"/>
          <p14:tracePt t="18386" x="4254500" y="1282700"/>
          <p14:tracePt t="18393" x="4279900" y="1282700"/>
          <p14:tracePt t="18402" x="4291013" y="1282700"/>
          <p14:tracePt t="18408" x="4340225" y="1282700"/>
          <p14:tracePt t="18416" x="4389438" y="1282700"/>
          <p14:tracePt t="18423" x="4408488" y="1282700"/>
          <p14:tracePt t="18431" x="4470400" y="1282700"/>
          <p14:tracePt t="18439" x="4532313" y="1282700"/>
          <p14:tracePt t="18446" x="4605338" y="1282700"/>
          <p14:tracePt t="18453" x="4630738" y="1282700"/>
          <p14:tracePt t="18460" x="4667250" y="1282700"/>
          <p14:tracePt t="18469" x="4741863" y="1282700"/>
          <p14:tracePt t="18475" x="4772025" y="1282700"/>
          <p14:tracePt t="18483" x="4814888" y="1282700"/>
          <p14:tracePt t="18491" x="4864100" y="1282700"/>
          <p14:tracePt t="18498" x="4889500" y="1282700"/>
          <p14:tracePt t="18505" x="4926013" y="1282700"/>
          <p14:tracePt t="18513" x="4951413" y="1282700"/>
          <p14:tracePt t="18522" x="4957763" y="1282700"/>
          <p14:tracePt t="18528" x="4981575" y="1282700"/>
          <p14:tracePt t="18537" x="4987925" y="1282700"/>
          <p14:tracePt t="18678" x="4987925" y="1276350"/>
          <p14:tracePt t="21974" x="4994275" y="1331913"/>
          <p14:tracePt t="21977" x="5000625" y="1393825"/>
          <p14:tracePt t="21979" x="5000625" y="1412875"/>
          <p14:tracePt t="21984" x="4957763" y="1616075"/>
          <p14:tracePt t="21992" x="4957763" y="1639888"/>
          <p14:tracePt t="21999" x="4945063" y="1665288"/>
          <p14:tracePt t="22007" x="4926013" y="1720850"/>
          <p14:tracePt t="22014" x="4889500" y="1789113"/>
          <p14:tracePt t="22022" x="4852988" y="1855788"/>
          <p14:tracePt t="22029" x="4833938" y="1874838"/>
          <p14:tracePt t="22037" x="4797425" y="1930400"/>
          <p14:tracePt t="22045" x="4778375" y="1949450"/>
          <p14:tracePt t="22052" x="4765675" y="1966913"/>
          <p14:tracePt t="22060" x="4729163" y="1998663"/>
          <p14:tracePt t="22067" x="4692650" y="2028825"/>
          <p14:tracePt t="22075" x="4667250" y="2028825"/>
          <p14:tracePt t="22082" x="4637088" y="2054225"/>
          <p14:tracePt t="22090" x="4581525" y="2078038"/>
          <p14:tracePt t="22098" x="4549775" y="2090738"/>
          <p14:tracePt t="22105" x="4506913" y="2103438"/>
          <p14:tracePt t="22112" x="4457700" y="2120900"/>
          <p14:tracePt t="22120" x="4427538" y="2127250"/>
          <p14:tracePt t="22128" x="4389438" y="2139950"/>
          <p14:tracePt t="22135" x="4333875" y="2152650"/>
          <p14:tracePt t="22142" x="4291013" y="2170113"/>
          <p14:tracePt t="22150" x="4284663" y="2170113"/>
          <p14:tracePt t="22157" x="4254500" y="2176463"/>
          <p14:tracePt t="22165" x="4217988" y="2189163"/>
          <p14:tracePt t="22172" x="4192588" y="2195513"/>
          <p14:tracePt t="22180" x="4156075" y="2195513"/>
          <p14:tracePt t="22187" x="4130675" y="2195513"/>
          <p14:tracePt t="22195" x="4094163" y="2195513"/>
          <p14:tracePt t="22202" x="4019550" y="2195513"/>
          <p14:tracePt t="22210" x="3933825" y="2195513"/>
          <p14:tracePt t="22217" x="3897313" y="2195513"/>
          <p14:tracePt t="22225" x="3798888" y="2195513"/>
          <p14:tracePt t="22232" x="3711575" y="2195513"/>
          <p14:tracePt t="22240" x="3668713" y="2195513"/>
          <p14:tracePt t="22248" x="3576638" y="2195513"/>
          <p14:tracePt t="22255" x="3465513" y="2195513"/>
          <p14:tracePt t="22263" x="3354388" y="2189163"/>
          <p14:tracePt t="22270" x="3322638" y="2189163"/>
          <p14:tracePt t="22278" x="3249613" y="2182813"/>
          <p14:tracePt t="22285" x="3157538" y="2170113"/>
          <p14:tracePt t="22293" x="3119438" y="2170113"/>
          <p14:tracePt t="22300" x="3057525" y="2165350"/>
          <p14:tracePt t="22308" x="2997200" y="2152650"/>
          <p14:tracePt t="22315" x="2971800" y="2152650"/>
          <p14:tracePt t="22322" x="2928938" y="2146300"/>
          <p14:tracePt t="22330" x="2873375" y="2133600"/>
          <p14:tracePt t="22338" x="2860675" y="2133600"/>
          <p14:tracePt t="22345" x="2836863" y="2133600"/>
          <p14:tracePt t="22352" x="2805113" y="2127250"/>
          <p14:tracePt t="22360" x="2755900" y="2127250"/>
          <p14:tracePt t="22367" x="2725738" y="2120900"/>
          <p14:tracePt t="22375" x="2713038" y="2120900"/>
          <p14:tracePt t="22382" x="2693988" y="2120900"/>
          <p14:tracePt t="22390" x="2687638" y="2120900"/>
          <p14:tracePt t="22398" x="2682875" y="2116138"/>
          <p14:tracePt t="22413" x="2676525" y="2116138"/>
          <p14:tracePt t="22420" x="2670175" y="2109788"/>
          <p14:tracePt t="22443" x="2663825" y="2103438"/>
          <p14:tracePt t="22466" x="2657475" y="2103438"/>
          <p14:tracePt t="22473" x="2657475" y="2097088"/>
          <p14:tracePt t="22481" x="2651125" y="2097088"/>
          <p14:tracePt t="22488" x="2651125" y="2090738"/>
          <p14:tracePt t="22496" x="2651125" y="2084388"/>
          <p14:tracePt t="22503" x="2644775" y="2078038"/>
          <p14:tracePt t="22511" x="2644775" y="2071688"/>
          <p14:tracePt t="22526" x="2644775" y="2065338"/>
          <p14:tracePt t="22540" x="2638425" y="2060575"/>
          <p14:tracePt t="22547" x="2632075" y="2047875"/>
          <p14:tracePt t="22554" x="2632075" y="2041525"/>
          <p14:tracePt t="22563" x="2627313" y="2035175"/>
          <p14:tracePt t="22577" x="2627313" y="2022475"/>
          <p14:tracePt t="22584" x="2620963" y="2009775"/>
          <p14:tracePt t="22592" x="2620963" y="2005013"/>
          <p14:tracePt t="22599" x="2614613" y="2005013"/>
          <p14:tracePt t="22607" x="2608263" y="1998663"/>
          <p14:tracePt t="22614" x="2601913" y="1985963"/>
          <p14:tracePt t="22622" x="2601913" y="1973263"/>
          <p14:tracePt t="22630" x="2601913" y="1966913"/>
          <p14:tracePt t="22637" x="2601913" y="1955800"/>
          <p14:tracePt t="22646" x="2601913" y="1936750"/>
          <p14:tracePt t="22652" x="2601913" y="1930400"/>
          <p14:tracePt t="22660" x="2601913" y="1917700"/>
          <p14:tracePt t="22667" x="2601913" y="1900238"/>
          <p14:tracePt t="22675" x="2595563" y="1881188"/>
          <p14:tracePt t="22682" x="2589213" y="1868488"/>
          <p14:tracePt t="22690" x="2565400" y="1838325"/>
          <p14:tracePt t="22698" x="2559050" y="1825625"/>
          <p14:tracePt t="22705" x="2540000" y="1795463"/>
          <p14:tracePt t="22713" x="2522538" y="1776413"/>
          <p14:tracePt t="22720" x="2509838" y="1751013"/>
          <p14:tracePt t="22729" x="2503488" y="1739900"/>
          <p14:tracePt t="22735" x="2484438" y="1727200"/>
          <p14:tracePt t="22742" x="2471738" y="1708150"/>
          <p14:tracePt t="22750" x="2466975" y="1701800"/>
          <p14:tracePt t="22758" x="2460625" y="1689100"/>
          <p14:tracePt t="22765" x="2454275" y="1677988"/>
          <p14:tracePt t="22773" x="2447925" y="1671638"/>
          <p14:tracePt t="22781" x="2447925" y="1665288"/>
          <p14:tracePt t="22788" x="2447925" y="1652588"/>
          <p14:tracePt t="22795" x="2447925" y="1646238"/>
          <p14:tracePt t="22802" x="2447925" y="1639888"/>
          <p14:tracePt t="22810" x="2447925" y="1616075"/>
          <p14:tracePt t="22817" x="2447925" y="1603375"/>
          <p14:tracePt t="22825" x="2447925" y="1590675"/>
          <p14:tracePt t="22832" x="2447925" y="1584325"/>
          <p14:tracePt t="22840" x="2454275" y="1560513"/>
          <p14:tracePt t="22848" x="2454275" y="1547813"/>
          <p14:tracePt t="22855" x="2454275" y="1528763"/>
          <p14:tracePt t="22862" x="2454275" y="1511300"/>
          <p14:tracePt t="22881" x="2460625" y="1485900"/>
          <p14:tracePt t="22885" x="2460625" y="1473200"/>
          <p14:tracePt t="22892" x="2460625" y="1462088"/>
          <p14:tracePt t="22900" x="2466975" y="1455738"/>
          <p14:tracePt t="22908" x="2466975" y="1449388"/>
          <p14:tracePt t="22915" x="2466975" y="1443038"/>
          <p14:tracePt t="22923" x="2466975" y="1430338"/>
          <p14:tracePt t="22931" x="2466975" y="1423988"/>
          <p14:tracePt t="22938" x="2466975" y="1412875"/>
          <p14:tracePt t="22946" x="2466975" y="1406525"/>
          <p14:tracePt t="22960" x="2466975" y="1400175"/>
          <p14:tracePt t="22967" x="2466975" y="1393825"/>
          <p14:tracePt t="22975" x="2466975" y="1387475"/>
          <p14:tracePt t="22991" x="2460625" y="1381125"/>
          <p14:tracePt t="22998" x="2460625" y="1374775"/>
          <p14:tracePt t="23005" x="2454275" y="1368425"/>
          <p14:tracePt t="23020" x="2447925" y="1363663"/>
          <p14:tracePt t="23028" x="2447925" y="1357313"/>
          <p14:tracePt t="23035" x="2447925" y="1350963"/>
          <p14:tracePt t="23043" x="2447925" y="1344613"/>
          <p14:tracePt t="23058" x="2447925" y="1338263"/>
          <p14:tracePt t="23291" x="2466975" y="1338263"/>
          <p14:tracePt t="23299" x="2509838" y="1338263"/>
          <p14:tracePt t="23306" x="2582863" y="1338263"/>
          <p14:tracePt t="23314" x="2614613" y="1331913"/>
          <p14:tracePt t="23321" x="2687638" y="1325563"/>
          <p14:tracePt t="23328" x="2774950" y="1312863"/>
          <p14:tracePt t="23336" x="2805113" y="1308100"/>
          <p14:tracePt t="23343" x="2879725" y="1295400"/>
          <p14:tracePt t="23352" x="2935288" y="1289050"/>
          <p14:tracePt t="23358" x="2959100" y="1282700"/>
          <p14:tracePt t="23366" x="3033713" y="1282700"/>
          <p14:tracePt t="23373" x="3095625" y="1282700"/>
          <p14:tracePt t="23382" x="3125788" y="1282700"/>
          <p14:tracePt t="23388" x="3181350" y="1282700"/>
          <p14:tracePt t="23396" x="3230563" y="1282700"/>
          <p14:tracePt t="23403" x="3249613" y="1282700"/>
          <p14:tracePt t="23411" x="3286125" y="1282700"/>
          <p14:tracePt t="23418" x="3298825" y="1282700"/>
          <p14:tracePt t="23426" x="3311525" y="1282700"/>
          <p14:tracePt t="23433" x="3317875" y="1282700"/>
          <p14:tracePt t="23463" x="3317875" y="1289050"/>
          <p14:tracePt t="29045" x="3230563" y="1319213"/>
          <p14:tracePt t="29051" x="2997200" y="1338263"/>
          <p14:tracePt t="29053" x="2965450" y="1338263"/>
          <p14:tracePt t="29058" x="2787650" y="1338263"/>
          <p14:tracePt t="29065" x="2774950" y="1338263"/>
          <p14:tracePt t="29073" x="2749550" y="1338263"/>
          <p14:tracePt t="29080" x="2738438" y="1338263"/>
          <p14:tracePt t="29088" x="2719388" y="1338263"/>
          <p14:tracePt t="29095" x="2687638" y="1338263"/>
          <p14:tracePt t="29103" x="2670175" y="1338263"/>
          <p14:tracePt t="29111" x="2644775" y="1338263"/>
          <p14:tracePt t="29118" x="2595563" y="1338263"/>
          <p14:tracePt t="29126" x="2578100" y="1338263"/>
          <p14:tracePt t="29133" x="2546350" y="1344613"/>
          <p14:tracePt t="29141" x="2509838" y="1357313"/>
          <p14:tracePt t="29148" x="2478088" y="1363663"/>
          <p14:tracePt t="29156" x="2460625" y="1363663"/>
          <p14:tracePt t="29164" x="2428875" y="1363663"/>
          <p14:tracePt t="29171" x="2405063" y="1368425"/>
          <p14:tracePt t="29178" x="2392363" y="1368425"/>
          <p14:tracePt t="29186" x="2362200" y="1368425"/>
          <p14:tracePt t="29194" x="2324100" y="1368425"/>
          <p14:tracePt t="29201" x="2317750" y="1368425"/>
          <p14:tracePt t="29208" x="2287588" y="1368425"/>
          <p14:tracePt t="29216" x="2268538" y="1368425"/>
          <p14:tracePt t="29223" x="2257425" y="1368425"/>
          <p14:tracePt t="29231" x="2251075" y="1368425"/>
          <p14:tracePt t="29238" x="2238375" y="1368425"/>
          <p14:tracePt t="29246" x="2219325" y="1368425"/>
          <p14:tracePt t="29253" x="2212975" y="1363663"/>
          <p14:tracePt t="29261" x="2189163" y="1363663"/>
          <p14:tracePt t="29268" x="2163763" y="1363663"/>
          <p14:tracePt t="29276" x="2152650" y="1363663"/>
          <p14:tracePt t="29283" x="2120900" y="1363663"/>
          <p14:tracePt t="29291" x="2097088" y="1363663"/>
          <p14:tracePt t="29298" x="2090738" y="1363663"/>
          <p14:tracePt t="29306" x="2065338" y="1363663"/>
          <p14:tracePt t="29313" x="2046288" y="1363663"/>
          <p14:tracePt t="29321" x="2041525" y="1363663"/>
          <p14:tracePt t="29329" x="2022475" y="1357313"/>
          <p14:tracePt t="29336" x="2003425" y="1357313"/>
          <p14:tracePt t="29344" x="1979613" y="1350963"/>
          <p14:tracePt t="29351" x="1973263" y="1350963"/>
          <p14:tracePt t="29358" x="1947863" y="1344613"/>
          <p14:tracePt t="29366" x="1930400" y="1344613"/>
          <p14:tracePt t="29373" x="1924050" y="1344613"/>
          <p14:tracePt t="29381" x="1905000" y="1344613"/>
          <p14:tracePt t="29389" x="1887538" y="1338263"/>
          <p14:tracePt t="29396" x="1881188" y="1338263"/>
          <p14:tracePt t="29403" x="1862138" y="1338263"/>
          <p14:tracePt t="29411" x="1836738" y="1338263"/>
          <p14:tracePt t="29418" x="1819275" y="1338263"/>
          <p14:tracePt t="29427" x="1787525" y="1338263"/>
          <p14:tracePt t="29433" x="1751013" y="1338263"/>
          <p14:tracePt t="29441" x="1731963" y="1338263"/>
          <p14:tracePt t="29448" x="1665288" y="1338263"/>
          <p14:tracePt t="29456" x="1639888" y="1338263"/>
          <p14:tracePt t="29463" x="1616075" y="1338263"/>
          <p14:tracePt t="29479" x="1603375" y="1338263"/>
          <p14:tracePt t="29486" x="1597025" y="1338263"/>
          <p14:tracePt t="29569" x="1590675" y="1338263"/>
          <p14:tracePt t="29578" x="1584325" y="1338263"/>
          <p14:tracePt t="29583" x="1577975" y="1338263"/>
          <p14:tracePt t="29592" x="1571625" y="1338263"/>
          <p14:tracePt t="29607" x="1566863" y="1331913"/>
          <p14:tracePt t="29615" x="1560513" y="1331913"/>
          <p14:tracePt t="29621" x="1547813" y="1331913"/>
          <p14:tracePt t="29636" x="1541463" y="1331913"/>
          <p14:tracePt t="29645" x="1528763" y="1331913"/>
          <p14:tracePt t="29659" x="1516063" y="1331913"/>
          <p14:tracePt t="29666" x="1504950" y="1331913"/>
          <p14:tracePt t="29674" x="1498600" y="1331913"/>
          <p14:tracePt t="29681" x="1492250" y="1331913"/>
          <p14:tracePt t="29719" x="1485900" y="1331913"/>
          <p14:tracePt t="29734" x="1479550" y="1331913"/>
          <p14:tracePt t="29742" x="1479550" y="1325563"/>
          <p14:tracePt t="29748" x="1473200" y="1325563"/>
          <p14:tracePt t="29757" x="1466850" y="1319213"/>
          <p14:tracePt t="29765" x="1455738" y="1319213"/>
          <p14:tracePt t="29771" x="1455738" y="1312863"/>
          <p14:tracePt t="29779" x="1449388" y="1312863"/>
          <p14:tracePt t="29801" x="1443038" y="1312863"/>
          <p14:tracePt t="29824" x="1436688" y="1312863"/>
          <p14:tracePt t="29839" x="1423988" y="1308100"/>
          <p14:tracePt t="29846" x="1417638" y="1308100"/>
          <p14:tracePt t="29854" x="1411288" y="1308100"/>
          <p14:tracePt t="29862" x="1406525" y="1308100"/>
          <p14:tracePt t="29868" x="1400175" y="1308100"/>
          <p14:tracePt t="29880" x="1393825" y="1308100"/>
          <p14:tracePt t="29883" x="1387475" y="1301750"/>
          <p14:tracePt t="29906" x="1387475" y="1295400"/>
          <p14:tracePt t="29914" x="1381125" y="1295400"/>
          <p14:tracePt t="29921" x="1374775" y="1282700"/>
          <p14:tracePt t="29928" x="1362075" y="1276350"/>
          <p14:tracePt t="29936" x="1355725" y="1263650"/>
          <p14:tracePt t="29944" x="1350963" y="1263650"/>
          <p14:tracePt t="29951" x="1350963" y="1258888"/>
          <p14:tracePt t="29959" x="1344613" y="1252538"/>
          <p14:tracePt t="29996" x="1344613" y="1246188"/>
          <p14:tracePt t="30717" x="1355725" y="1246188"/>
          <p14:tracePt t="30724" x="1362075" y="1246188"/>
          <p14:tracePt t="30731" x="1368425" y="1246188"/>
          <p14:tracePt t="30739" x="1374775" y="1246188"/>
          <p14:tracePt t="30746" x="1387475" y="1252538"/>
          <p14:tracePt t="30754" x="1393825" y="1252538"/>
          <p14:tracePt t="30762" x="1411288" y="1258888"/>
          <p14:tracePt t="30769" x="1423988" y="1258888"/>
          <p14:tracePt t="30777" x="1443038" y="1258888"/>
          <p14:tracePt t="30784" x="1479550" y="1258888"/>
          <p14:tracePt t="30791" x="1528763" y="1258888"/>
          <p14:tracePt t="30798" x="1554163" y="1258888"/>
          <p14:tracePt t="30806" x="1597025" y="1258888"/>
          <p14:tracePt t="30813" x="1658938" y="1258888"/>
          <p14:tracePt t="30821" x="1676400" y="1258888"/>
          <p14:tracePt t="30828" x="1727200" y="1258888"/>
          <p14:tracePt t="30836" x="1763713" y="1258888"/>
          <p14:tracePt t="30843" x="1787525" y="1258888"/>
          <p14:tracePt t="30851" x="1812925" y="1258888"/>
          <p14:tracePt t="30859" x="1849438" y="1258888"/>
          <p14:tracePt t="30866" x="1881188" y="1252538"/>
          <p14:tracePt t="30876" x="1917700" y="1252538"/>
          <p14:tracePt t="30880" x="1966913" y="1239838"/>
          <p14:tracePt t="30888" x="1997075" y="1239838"/>
          <p14:tracePt t="30896" x="2052638" y="1239838"/>
          <p14:tracePt t="30903" x="2139950" y="1239838"/>
          <p14:tracePt t="30910" x="2201863" y="1239838"/>
          <p14:tracePt t="30918" x="2232025" y="1239838"/>
          <p14:tracePt t="30926" x="2274888" y="1239838"/>
          <p14:tracePt t="30933" x="2317750" y="1246188"/>
          <p14:tracePt t="30941" x="2330450" y="1246188"/>
          <p14:tracePt t="30948" x="2343150" y="1246188"/>
          <p14:tracePt t="30956" x="2366963" y="1258888"/>
          <p14:tracePt t="30963" x="2379663" y="1258888"/>
          <p14:tracePt t="30971" x="2411413" y="1258888"/>
          <p14:tracePt t="30978" x="2428875" y="1263650"/>
          <p14:tracePt t="30986" x="2441575" y="1263650"/>
          <p14:tracePt t="30993" x="2460625" y="1263650"/>
          <p14:tracePt t="31001" x="2478088" y="1263650"/>
          <p14:tracePt t="31009" x="2503488" y="1270000"/>
          <p14:tracePt t="31016" x="2516188" y="1270000"/>
          <p14:tracePt t="31024" x="2540000" y="1270000"/>
          <p14:tracePt t="31030" x="2571750" y="1276350"/>
          <p14:tracePt t="31038" x="2582863" y="1276350"/>
          <p14:tracePt t="31045" x="2601913" y="1276350"/>
          <p14:tracePt t="31053" x="2614613" y="1276350"/>
          <p14:tracePt t="31061" x="2627313" y="1276350"/>
          <p14:tracePt t="31068" x="2651125" y="1276350"/>
          <p14:tracePt t="31076" x="2670175" y="1276350"/>
          <p14:tracePt t="31083" x="2676525" y="1276350"/>
          <p14:tracePt t="31091" x="2693988" y="1276350"/>
          <p14:tracePt t="31098" x="2706688" y="1276350"/>
          <p14:tracePt t="31107" x="2719388" y="1276350"/>
          <p14:tracePt t="31113" x="2732088" y="1276350"/>
          <p14:tracePt t="31121" x="2743200" y="1276350"/>
          <p14:tracePt t="31128" x="2755900" y="1276350"/>
          <p14:tracePt t="31143" x="2762250" y="1276350"/>
          <p14:tracePt t="31151" x="2768600" y="1276350"/>
          <p14:tracePt t="31159" x="2774950" y="1276350"/>
          <p14:tracePt t="31165" x="2787650" y="1276350"/>
          <p14:tracePt t="31174" x="2805113" y="1276350"/>
          <p14:tracePt t="31180" x="2817813" y="1276350"/>
          <p14:tracePt t="31188" x="2843213" y="1276350"/>
          <p14:tracePt t="31195" x="2867025" y="1276350"/>
          <p14:tracePt t="31203" x="2879725" y="1276350"/>
          <p14:tracePt t="31211" x="2892425" y="1276350"/>
          <p14:tracePt t="31218" x="2897188" y="1276350"/>
          <p14:tracePt t="31226" x="2903538" y="1276350"/>
          <p14:tracePt t="31233" x="2916238" y="1276350"/>
          <p14:tracePt t="31240" x="2928938" y="1276350"/>
          <p14:tracePt t="31248" x="2947988" y="1276350"/>
          <p14:tracePt t="31257" x="2952750" y="1276350"/>
          <p14:tracePt t="31263" x="2971800" y="1276350"/>
          <p14:tracePt t="31271" x="2990850" y="1276350"/>
          <p14:tracePt t="31278" x="3003550" y="1276350"/>
          <p14:tracePt t="31286" x="3052763" y="1276350"/>
          <p14:tracePt t="31293" x="3076575" y="1276350"/>
          <p14:tracePt t="31301" x="3095625" y="1276350"/>
          <p14:tracePt t="31308" x="3119438" y="1276350"/>
          <p14:tracePt t="32246" x="3119438" y="1282700"/>
          <p14:tracePt t="32254" x="3119438" y="1289050"/>
          <p14:tracePt t="32262" x="3119438" y="1301750"/>
          <p14:tracePt t="32269" x="3119438" y="1308100"/>
          <p14:tracePt t="32277" x="3119438" y="1312863"/>
          <p14:tracePt t="32292" x="3125788" y="1312863"/>
          <p14:tracePt t="32300" x="3132138" y="1319213"/>
          <p14:tracePt t="32306" x="3138488" y="1319213"/>
          <p14:tracePt t="32314" x="3144838" y="1325563"/>
          <p14:tracePt t="32321" x="3157538" y="1325563"/>
          <p14:tracePt t="32330" x="3168650" y="1325563"/>
          <p14:tracePt t="32344" x="3175000" y="1325563"/>
          <p14:tracePt t="32351" x="3181350" y="1325563"/>
          <p14:tracePt t="32366" x="3187700" y="1325563"/>
          <p14:tracePt t="32374" x="3194050" y="1325563"/>
          <p14:tracePt t="32389" x="3200400" y="1325563"/>
          <p14:tracePt t="32561" x="3187700" y="1331913"/>
          <p14:tracePt t="32569" x="3119438" y="1357313"/>
          <p14:tracePt t="32576" x="3052763" y="1374775"/>
          <p14:tracePt t="32584" x="3021013" y="1387475"/>
          <p14:tracePt t="32591" x="2959100" y="1423988"/>
          <p14:tracePt t="32599" x="2867025" y="1455738"/>
          <p14:tracePt t="32606" x="2824163" y="1468438"/>
          <p14:tracePt t="32615" x="2762250" y="1498600"/>
          <p14:tracePt t="32621" x="2693988" y="1524000"/>
          <p14:tracePt t="32630" x="2663825" y="1541463"/>
          <p14:tracePt t="32636" x="2595563" y="1573213"/>
          <p14:tracePt t="32644" x="2533650" y="1590675"/>
          <p14:tracePt t="32651" x="2503488" y="1603375"/>
          <p14:tracePt t="32659" x="2422525" y="1633538"/>
          <p14:tracePt t="32667" x="2362200" y="1652588"/>
          <p14:tracePt t="32674" x="2330450" y="1665288"/>
          <p14:tracePt t="32681" x="2262188" y="1684338"/>
          <p14:tracePt t="32688" x="2189163" y="1701800"/>
          <p14:tracePt t="32697" x="2120900" y="1733550"/>
          <p14:tracePt t="32703" x="2090738" y="1739900"/>
          <p14:tracePt t="32711" x="2052638" y="1757363"/>
          <p14:tracePt t="32718" x="1997075" y="1776413"/>
          <p14:tracePt t="32726" x="1979613" y="1782763"/>
          <p14:tracePt t="32740" x="1941513" y="1782763"/>
          <p14:tracePt t="32748" x="1924050" y="1782763"/>
          <p14:tracePt t="32756" x="1892300" y="1789113"/>
          <p14:tracePt t="32764" x="1843088" y="1800225"/>
          <p14:tracePt t="32770" x="1825625" y="1800225"/>
          <p14:tracePt t="32778" x="1793875" y="1806575"/>
          <p14:tracePt t="32785" x="1770063" y="1812925"/>
          <p14:tracePt t="32793" x="1744663" y="1812925"/>
          <p14:tracePt t="32801" x="1731963" y="1819275"/>
          <p14:tracePt t="32808" x="1714500" y="1819275"/>
          <p14:tracePt t="32816" x="1695450" y="1819275"/>
          <p14:tracePt t="32823" x="1689100" y="1819275"/>
          <p14:tracePt t="32831" x="1671638" y="1819275"/>
          <p14:tracePt t="32838" x="1652588" y="1819275"/>
          <p14:tracePt t="32846" x="1639888" y="1819275"/>
          <p14:tracePt t="32853" x="1620838" y="1825625"/>
          <p14:tracePt t="32861" x="1590675" y="1825625"/>
          <p14:tracePt t="32885" x="1511300" y="1844675"/>
          <p14:tracePt t="32891" x="1498600" y="1849438"/>
          <p14:tracePt t="32898" x="1473200" y="1849438"/>
          <p14:tracePt t="32905" x="1455738" y="1862138"/>
          <p14:tracePt t="32914" x="1449388" y="1862138"/>
          <p14:tracePt t="32920" x="1443038" y="1862138"/>
          <p14:tracePt t="32935" x="1436688" y="1862138"/>
          <p14:tracePt t="32951" x="1430338" y="1862138"/>
          <p14:tracePt t="32958" x="1423988" y="1862138"/>
          <p14:tracePt t="32966" x="1411288" y="1862138"/>
          <p14:tracePt t="32973" x="1411288" y="1855788"/>
          <p14:tracePt t="32981" x="1393825" y="1855788"/>
          <p14:tracePt t="32988" x="1381125" y="1855788"/>
          <p14:tracePt t="32997" x="1374775" y="1855788"/>
          <p14:tracePt t="33003" x="1355725" y="1855788"/>
          <p14:tracePt t="33011" x="1350963" y="1855788"/>
          <p14:tracePt t="33018" x="1344613" y="1855788"/>
          <p14:tracePt t="33026" x="1344613" y="1849438"/>
          <p14:tracePt t="33274" x="1374775" y="1849438"/>
          <p14:tracePt t="33282" x="1411288" y="1849438"/>
          <p14:tracePt t="33289" x="1423988" y="1855788"/>
          <p14:tracePt t="33296" x="1479550" y="1855788"/>
          <p14:tracePt t="33304" x="1560513" y="1868488"/>
          <p14:tracePt t="33311" x="1620838" y="1868488"/>
          <p14:tracePt t="33319" x="1708150" y="1868488"/>
          <p14:tracePt t="33326" x="1806575" y="1868488"/>
          <p14:tracePt t="33334" x="1855788" y="1874838"/>
          <p14:tracePt t="33341" x="1954213" y="1874838"/>
          <p14:tracePt t="33349" x="2041525" y="1874838"/>
          <p14:tracePt t="33356" x="2071688" y="1874838"/>
          <p14:tracePt t="33365" x="2114550" y="1862138"/>
          <p14:tracePt t="33371" x="2146300" y="1862138"/>
          <p14:tracePt t="33379" x="2157413" y="1855788"/>
          <p14:tracePt t="33386" x="2170113" y="1855788"/>
          <p14:tracePt t="33394" x="2176463" y="1855788"/>
          <p14:tracePt t="33439" x="2182813" y="1855788"/>
          <p14:tracePt t="33447" x="2189163" y="1855788"/>
          <p14:tracePt t="33453" x="2195513" y="1855788"/>
          <p14:tracePt t="33462" x="2206625" y="1855788"/>
          <p14:tracePt t="33477" x="2212975" y="1855788"/>
          <p14:tracePt t="33491" x="2219325" y="1855788"/>
          <p14:tracePt t="33499" x="2225675" y="1862138"/>
          <p14:tracePt t="35753" x="2317750" y="1868488"/>
          <p14:tracePt t="35758" x="2386013" y="1874838"/>
          <p14:tracePt t="35759" x="2405063" y="1881188"/>
          <p14:tracePt t="35763" x="2471738" y="1900238"/>
          <p14:tracePt t="35771" x="2484438" y="1905000"/>
          <p14:tracePt t="35779" x="2497138" y="1905000"/>
          <p14:tracePt t="35786" x="2503488" y="1905000"/>
          <p14:tracePt t="35794" x="2516188" y="1905000"/>
          <p14:tracePt t="35801" x="2522538" y="1905000"/>
          <p14:tracePt t="35810" x="2533650" y="1905000"/>
          <p14:tracePt t="35816" x="2546350" y="1905000"/>
          <p14:tracePt t="35831" x="2565400" y="1905000"/>
          <p14:tracePt t="35839" x="2589213" y="1905000"/>
          <p14:tracePt t="35854" x="2601913" y="1905000"/>
          <p14:tracePt t="35861" x="2608263" y="1905000"/>
          <p14:tracePt t="35869" x="2614613" y="1905000"/>
          <p14:tracePt t="35913" x="2620963" y="1905000"/>
          <p14:tracePt t="35929" x="2627313" y="1905000"/>
          <p14:tracePt t="35936" x="2632075" y="1905000"/>
          <p14:tracePt t="35943" x="2638425" y="1905000"/>
          <p14:tracePt t="35951" x="2651125" y="1905000"/>
          <p14:tracePt t="35959" x="2670175" y="1900238"/>
          <p14:tracePt t="35966" x="2682875" y="1900238"/>
          <p14:tracePt t="35974" x="2706688" y="1900238"/>
          <p14:tracePt t="35981" x="2719388" y="1893888"/>
          <p14:tracePt t="36387" x="2732088" y="1893888"/>
          <p14:tracePt t="36394" x="2755900" y="1893888"/>
          <p14:tracePt t="36401" x="2768600" y="1893888"/>
          <p14:tracePt t="36409" x="2792413" y="1893888"/>
          <p14:tracePt t="36416" x="2805113" y="1893888"/>
          <p14:tracePt t="36424" x="2843213" y="1893888"/>
          <p14:tracePt t="36431" x="2879725" y="1893888"/>
          <p14:tracePt t="36439" x="2903538" y="1893888"/>
          <p14:tracePt t="36447" x="2947988" y="1893888"/>
          <p14:tracePt t="36454" x="2997200" y="1893888"/>
          <p14:tracePt t="36462" x="3052763" y="1893888"/>
          <p14:tracePt t="36469" x="3076575" y="1893888"/>
          <p14:tracePt t="36478" x="3125788" y="1893888"/>
          <p14:tracePt t="36484" x="3175000" y="1893888"/>
          <p14:tracePt t="36491" x="3194050" y="1893888"/>
          <p14:tracePt t="36498" x="3243263" y="1893888"/>
          <p14:tracePt t="36507" x="3279775" y="1905000"/>
          <p14:tracePt t="36514" x="3292475" y="1905000"/>
          <p14:tracePt t="36521" x="3322638" y="1911350"/>
          <p14:tracePt t="36529" x="3341688" y="1911350"/>
          <p14:tracePt t="36536" x="3354388" y="1917700"/>
          <p14:tracePt t="36545" x="3367088" y="1917700"/>
          <p14:tracePt t="36551" x="3378200" y="1917700"/>
          <p14:tracePt t="36560" x="3384550" y="1930400"/>
          <p14:tracePt t="36566" x="3390900" y="1930400"/>
          <p14:tracePt t="36589" x="3397250" y="1936750"/>
          <p14:tracePt t="36657" x="3403600" y="1936750"/>
          <p14:tracePt t="36664" x="3409950" y="1936750"/>
          <p14:tracePt t="36679" x="3416300" y="1936750"/>
          <p14:tracePt t="36701" x="3422650" y="1936750"/>
          <p14:tracePt t="36709" x="3429000" y="1936750"/>
          <p14:tracePt t="36716" x="3433763" y="1936750"/>
          <p14:tracePt t="36724" x="3446463" y="1936750"/>
          <p14:tracePt t="36731" x="3452813" y="1936750"/>
          <p14:tracePt t="36739" x="3465513" y="1936750"/>
          <p14:tracePt t="36747" x="3471863" y="1936750"/>
          <p14:tracePt t="36754" x="3482975" y="1936750"/>
          <p14:tracePt t="36762" x="3489325" y="1936750"/>
          <p14:tracePt t="37039" x="3502025" y="1936750"/>
          <p14:tracePt t="37054" x="3527425" y="1930400"/>
          <p14:tracePt t="37062" x="3557588" y="1930400"/>
          <p14:tracePt t="37069" x="3570288" y="1930400"/>
          <p14:tracePt t="37078" x="3606800" y="1917700"/>
          <p14:tracePt t="37084" x="3632200" y="1917700"/>
          <p14:tracePt t="37092" x="3643313" y="1917700"/>
          <p14:tracePt t="37099" x="3681413" y="1917700"/>
          <p14:tracePt t="37107" x="3724275" y="1917700"/>
          <p14:tracePt t="37114" x="3743325" y="1917700"/>
          <p14:tracePt t="37121" x="3767138" y="1917700"/>
          <p14:tracePt t="37129" x="3779838" y="1917700"/>
          <p14:tracePt t="37150" x="3786188" y="1917700"/>
          <p14:tracePt t="37526" x="3792538" y="1917700"/>
          <p14:tracePt t="37534" x="3803650" y="1917700"/>
          <p14:tracePt t="37541" x="3810000" y="1917700"/>
          <p14:tracePt t="37549" x="3816350" y="1917700"/>
          <p14:tracePt t="37556" x="3848100" y="1917700"/>
          <p14:tracePt t="37564" x="3859213" y="1917700"/>
          <p14:tracePt t="37571" x="3884613" y="1917700"/>
          <p14:tracePt t="37578" x="3914775" y="1917700"/>
          <p14:tracePt t="37585" x="3927475" y="1917700"/>
          <p14:tracePt t="37593" x="3963988" y="1917700"/>
          <p14:tracePt t="37600" x="3989388" y="1917700"/>
          <p14:tracePt t="37608" x="4002088" y="1917700"/>
          <p14:tracePt t="37616" x="4019550" y="1917700"/>
          <p14:tracePt t="37622" x="4044950" y="1917700"/>
          <p14:tracePt t="37630" x="4064000" y="1917700"/>
          <p14:tracePt t="37638" x="4075113" y="1917700"/>
          <p14:tracePt t="37646" x="4087813" y="1917700"/>
          <p14:tracePt t="37653" x="4106863" y="1917700"/>
          <p14:tracePt t="37660" x="4113213" y="1917700"/>
          <p14:tracePt t="37668" x="4119563" y="1917700"/>
          <p14:tracePt t="37675" x="4130675" y="1917700"/>
          <p14:tracePt t="37683" x="4143375" y="1917700"/>
          <p14:tracePt t="37690" x="4168775" y="1917700"/>
          <p14:tracePt t="37698" x="4186238" y="1917700"/>
          <p14:tracePt t="37705" x="4198938" y="1917700"/>
          <p14:tracePt t="37713" x="4217988" y="1917700"/>
          <p14:tracePt t="37720" x="4229100" y="1917700"/>
          <p14:tracePt t="37728" x="4235450" y="1917700"/>
          <p14:tracePt t="37969" x="4248150" y="1917700"/>
          <p14:tracePt t="37977" x="4273550" y="1917700"/>
          <p14:tracePt t="37984" x="4284663" y="1917700"/>
          <p14:tracePt t="37991" x="4297363" y="1917700"/>
          <p14:tracePt t="37999" x="4316413" y="1911350"/>
          <p14:tracePt t="38006" x="4329113" y="1911350"/>
          <p14:tracePt t="38014" x="4365625" y="1905000"/>
          <p14:tracePt t="38021" x="4395788" y="1905000"/>
          <p14:tracePt t="38029" x="4414838" y="1900238"/>
          <p14:tracePt t="38037" x="4433888" y="1900238"/>
          <p14:tracePt t="38044" x="4470400" y="1900238"/>
          <p14:tracePt t="38052" x="4489450" y="1900238"/>
          <p14:tracePt t="38059" x="4513263" y="1900238"/>
          <p14:tracePt t="38068" x="4538663" y="1900238"/>
          <p14:tracePt t="38074" x="4568825" y="1900238"/>
          <p14:tracePt t="38082" x="4587875" y="1900238"/>
          <p14:tracePt t="38089" x="4611688" y="1900238"/>
          <p14:tracePt t="38096" x="4643438" y="1900238"/>
          <p14:tracePt t="38104" x="4654550" y="1905000"/>
          <p14:tracePt t="38111" x="4679950" y="1905000"/>
          <p14:tracePt t="38120" x="4705350" y="1905000"/>
          <p14:tracePt t="38126" x="4716463" y="1905000"/>
          <p14:tracePt t="38135" x="4729163" y="1905000"/>
          <p14:tracePt t="38141" x="4735513" y="1905000"/>
          <p14:tracePt t="38156" x="4741863" y="1905000"/>
          <p14:tracePt t="38382" x="4754563" y="1905000"/>
          <p14:tracePt t="38389" x="4772025" y="1905000"/>
          <p14:tracePt t="38397" x="4791075" y="1905000"/>
          <p14:tracePt t="38404" x="4814888" y="1905000"/>
          <p14:tracePt t="38411" x="4840288" y="1905000"/>
          <p14:tracePt t="38419" x="4870450" y="1905000"/>
          <p14:tracePt t="38427" x="4883150" y="1905000"/>
          <p14:tracePt t="38434" x="4908550" y="1905000"/>
          <p14:tracePt t="38442" x="4919663" y="1905000"/>
          <p14:tracePt t="38449" x="4932363" y="1905000"/>
          <p14:tracePt t="38456" x="4938713" y="1905000"/>
          <p14:tracePt t="38464" x="4945063" y="1905000"/>
          <p14:tracePt t="38473" x="4951413" y="1905000"/>
          <p14:tracePt t="38479" x="4957763" y="1905000"/>
          <p14:tracePt t="38487" x="4964113" y="1905000"/>
          <p14:tracePt t="38494" x="4981575" y="1905000"/>
          <p14:tracePt t="38502" x="4987925" y="1905000"/>
          <p14:tracePt t="38509" x="5006975" y="1905000"/>
          <p14:tracePt t="38517" x="5019675" y="1905000"/>
          <p14:tracePt t="38524" x="5024438" y="1905000"/>
          <p14:tracePt t="38531" x="5030788" y="1905000"/>
          <p14:tracePt t="38540" x="5037138" y="1905000"/>
          <p14:tracePt t="38689" x="5043488" y="1905000"/>
          <p14:tracePt t="38696" x="5056188" y="1905000"/>
          <p14:tracePt t="38704" x="5080000" y="1905000"/>
          <p14:tracePt t="38711" x="5111750" y="1905000"/>
          <p14:tracePt t="38719" x="5154613" y="1905000"/>
          <p14:tracePt t="38726" x="5180013" y="1905000"/>
          <p14:tracePt t="38734" x="5203825" y="1905000"/>
          <p14:tracePt t="38740" x="5253038" y="1905000"/>
          <p14:tracePt t="38749" x="5278438" y="1911350"/>
          <p14:tracePt t="38757" x="5289550" y="1911350"/>
          <p14:tracePt t="38764" x="5321300" y="1911350"/>
          <p14:tracePt t="38772" x="5345113" y="1911350"/>
          <p14:tracePt t="38779" x="5351463" y="1917700"/>
          <p14:tracePt t="38787" x="5370513" y="1917700"/>
          <p14:tracePt t="38794" x="5389563" y="1917700"/>
          <p14:tracePt t="38802" x="5395913" y="1917700"/>
          <p14:tracePt t="38809" x="5407025" y="1917700"/>
          <p14:tracePt t="38816" x="5413375" y="1917700"/>
          <p14:tracePt t="38824" x="5419725" y="1917700"/>
          <p14:tracePt t="38840" x="5426075" y="1917700"/>
          <p14:tracePt t="50118" x="5229225" y="1960563"/>
          <p14:tracePt t="50123" x="4722813" y="2028825"/>
          <p14:tracePt t="50127" x="3989388" y="2065338"/>
          <p14:tracePt t="50135" x="3914775" y="2071688"/>
          <p14:tracePt t="50143" x="3779838" y="2071688"/>
          <p14:tracePt t="50150" x="3613150" y="2084388"/>
          <p14:tracePt t="50158" x="3459163" y="2084388"/>
          <p14:tracePt t="50165" x="3384550" y="2084388"/>
          <p14:tracePt t="50173" x="3194050" y="2097088"/>
          <p14:tracePt t="50180" x="2990850" y="2097088"/>
          <p14:tracePt t="50188" x="2903538" y="2109788"/>
          <p14:tracePt t="50195" x="2693988" y="2120900"/>
          <p14:tracePt t="50203" x="2509838" y="2146300"/>
          <p14:tracePt t="50210" x="2411413" y="2146300"/>
          <p14:tracePt t="50218" x="2212975" y="2170113"/>
          <p14:tracePt t="50227" x="2003425" y="2195513"/>
          <p14:tracePt t="50232" x="1947863" y="2208213"/>
          <p14:tracePt t="50240" x="1836738" y="2208213"/>
          <p14:tracePt t="50247" x="1776413" y="2208213"/>
          <p14:tracePt t="50256" x="1757363" y="2208213"/>
          <p14:tracePt t="50262" x="1731963" y="2208213"/>
          <p14:tracePt t="50271" x="1727200" y="2208213"/>
          <p14:tracePt t="50277" x="1714500" y="2208213"/>
          <p14:tracePt t="50285" x="1708150" y="2208213"/>
          <p14:tracePt t="50292" x="1701800" y="2208213"/>
          <p14:tracePt t="50300" x="1689100" y="2208213"/>
          <p14:tracePt t="50308" x="1671638" y="2208213"/>
          <p14:tracePt t="50315" x="1633538" y="2208213"/>
          <p14:tracePt t="50323" x="1571625" y="2201863"/>
          <p14:tracePt t="50330" x="1554163" y="2201863"/>
          <p14:tracePt t="50338" x="1485900" y="2201863"/>
          <p14:tracePt t="50345" x="1423988" y="2201863"/>
          <p14:tracePt t="50353" x="1393825" y="2201863"/>
          <p14:tracePt t="50360" x="1355725" y="2201863"/>
          <p14:tracePt t="50368" x="1338263" y="2201863"/>
          <p14:tracePt t="50375" x="1319213" y="2201863"/>
          <p14:tracePt t="50382" x="1301750" y="2201863"/>
          <p14:tracePt t="50390" x="1276350" y="2201863"/>
          <p14:tracePt t="50398" x="1276350" y="2195513"/>
          <p14:tracePt t="50406" x="1270000" y="2195513"/>
          <p14:tracePt t="50450" x="1263650" y="2195513"/>
          <p14:tracePt t="50458" x="1263650" y="2189163"/>
          <p14:tracePt t="50465" x="1257300" y="2189163"/>
          <p14:tracePt t="50473" x="1250950" y="2182813"/>
          <p14:tracePt t="50480" x="1246188" y="2182813"/>
          <p14:tracePt t="50488" x="1233488" y="2170113"/>
          <p14:tracePt t="50495" x="1233488" y="2165350"/>
          <p14:tracePt t="50503" x="1227138" y="2159000"/>
          <p14:tracePt t="50510" x="1214438" y="2146300"/>
          <p14:tracePt t="50517" x="1208088" y="2139950"/>
          <p14:tracePt t="50526" x="1201738" y="2133600"/>
          <p14:tracePt t="50533" x="1195388" y="2133600"/>
          <p14:tracePt t="50540" x="1171575" y="2109788"/>
          <p14:tracePt t="50547" x="1165225" y="2103438"/>
          <p14:tracePt t="50562" x="1158875" y="2097088"/>
          <p14:tracePt t="50570" x="1152525" y="2090738"/>
          <p14:tracePt t="50577" x="1152525" y="2084388"/>
          <p14:tracePt t="50585" x="1152525" y="2078038"/>
          <p14:tracePt t="50592" x="1152525" y="2071688"/>
          <p14:tracePt t="50600" x="1152525" y="2065338"/>
          <p14:tracePt t="50615" x="1152525" y="2060575"/>
          <p14:tracePt t="50623" x="1146175" y="2047875"/>
          <p14:tracePt t="50630" x="1146175" y="2028825"/>
          <p14:tracePt t="50638" x="1146175" y="2016125"/>
          <p14:tracePt t="50645" x="1141413" y="2009775"/>
          <p14:tracePt t="50653" x="1141413" y="1998663"/>
          <p14:tracePt t="50660" x="1141413" y="1985963"/>
          <p14:tracePt t="50667" x="1141413" y="1973263"/>
          <p14:tracePt t="50675" x="1141413" y="1966913"/>
          <p14:tracePt t="50691" x="1141413" y="1955800"/>
          <p14:tracePt t="50697" x="1141413" y="1949450"/>
          <p14:tracePt t="50712" x="1141413" y="1943100"/>
          <p14:tracePt t="50720" x="1141413" y="1936750"/>
          <p14:tracePt t="50727" x="1141413" y="1930400"/>
          <p14:tracePt t="50742" x="1135063" y="1930400"/>
          <p14:tracePt t="50750" x="1135063" y="1924050"/>
          <p14:tracePt t="50765" x="1135063" y="1917700"/>
          <p14:tracePt t="50773" x="1135063" y="1911350"/>
          <p14:tracePt t="50780" x="1135063" y="1905000"/>
          <p14:tracePt t="50789" x="1128713" y="1900238"/>
          <p14:tracePt t="50795" x="1128713" y="1893888"/>
          <p14:tracePt t="50810" x="1128713" y="1887538"/>
          <p14:tracePt t="50818" x="1122363" y="1887538"/>
          <p14:tracePt t="51133" x="1128713" y="1887538"/>
          <p14:tracePt t="51140" x="1141413" y="1887538"/>
          <p14:tracePt t="51148" x="1158875" y="1881188"/>
          <p14:tracePt t="51155" x="1171575" y="1881188"/>
          <p14:tracePt t="51162" x="1201738" y="1881188"/>
          <p14:tracePt t="51170" x="1239838" y="1874838"/>
          <p14:tracePt t="51178" x="1257300" y="1874838"/>
          <p14:tracePt t="51185" x="1306513" y="1874838"/>
          <p14:tracePt t="51193" x="1355725" y="1874838"/>
          <p14:tracePt t="51200" x="1368425" y="1874838"/>
          <p14:tracePt t="51208" x="1411288" y="1874838"/>
          <p14:tracePt t="51215" x="1473200" y="1874838"/>
          <p14:tracePt t="51224" x="1498600" y="1874838"/>
          <p14:tracePt t="51230" x="1541463" y="1874838"/>
          <p14:tracePt t="51238" x="1603375" y="1874838"/>
          <p14:tracePt t="51245" x="1676400" y="1881188"/>
          <p14:tracePt t="51253" x="1720850" y="1881188"/>
          <p14:tracePt t="51260" x="1806575" y="1881188"/>
          <p14:tracePt t="51268" x="1905000" y="1881188"/>
          <p14:tracePt t="51275" x="1930400" y="1881188"/>
          <p14:tracePt t="51283" x="2003425" y="1881188"/>
          <p14:tracePt t="51290" x="2058988" y="1881188"/>
          <p14:tracePt t="51298" x="2078038" y="1881188"/>
          <p14:tracePt t="51305" x="2133600" y="1881188"/>
          <p14:tracePt t="51312" x="2176463" y="1887538"/>
          <p14:tracePt t="51320" x="2182813" y="1887538"/>
          <p14:tracePt t="51327" x="2212975" y="1887538"/>
          <p14:tracePt t="51335" x="2251075" y="1893888"/>
          <p14:tracePt t="51343" x="2287588" y="1893888"/>
          <p14:tracePt t="51350" x="2317750" y="1893888"/>
          <p14:tracePt t="51357" x="2373313" y="1893888"/>
          <p14:tracePt t="51365" x="2484438" y="1893888"/>
          <p14:tracePt t="51374" x="2522538" y="1893888"/>
          <p14:tracePt t="51380" x="2608263" y="1893888"/>
          <p14:tracePt t="51388" x="2657475" y="1893888"/>
          <p14:tracePt t="51395" x="2687638" y="1893888"/>
          <p14:tracePt t="51403" x="2749550" y="1887538"/>
          <p14:tracePt t="51411" x="2798763" y="1887538"/>
          <p14:tracePt t="51418" x="2811463" y="1887538"/>
          <p14:tracePt t="51426" x="2843213" y="1887538"/>
          <p14:tracePt t="51433" x="2860675" y="1887538"/>
          <p14:tracePt t="51441" x="2879725" y="1887538"/>
          <p14:tracePt t="51447" x="2892425" y="1887538"/>
          <p14:tracePt t="51455" x="2922588" y="1887538"/>
          <p14:tracePt t="51462" x="2947988" y="1887538"/>
          <p14:tracePt t="51470" x="2959100" y="1887538"/>
          <p14:tracePt t="51478" x="3008313" y="1887538"/>
          <p14:tracePt t="51485" x="3046413" y="1887538"/>
          <p14:tracePt t="51493" x="3063875" y="1887538"/>
          <p14:tracePt t="51500" x="3113088" y="1887538"/>
          <p14:tracePt t="51508" x="3163888" y="1887538"/>
          <p14:tracePt t="51515" x="3181350" y="1887538"/>
          <p14:tracePt t="51524" x="3206750" y="1887538"/>
          <p14:tracePt t="51530" x="3255963" y="1887538"/>
          <p14:tracePt t="51538" x="3268663" y="1887538"/>
          <p14:tracePt t="51545" x="3292475" y="1887538"/>
          <p14:tracePt t="51554" x="3322638" y="1874838"/>
          <p14:tracePt t="51561" x="3373438" y="1874838"/>
          <p14:tracePt t="51568" x="3390900" y="1874838"/>
          <p14:tracePt t="51576" x="3440113" y="1874838"/>
          <p14:tracePt t="51583" x="3465513" y="1874838"/>
          <p14:tracePt t="51591" x="3489325" y="1874838"/>
          <p14:tracePt t="51597" x="3533775" y="1874838"/>
          <p14:tracePt t="51604" x="3570288" y="1874838"/>
          <p14:tracePt t="51611" x="3582988" y="1874838"/>
          <p14:tracePt t="51619" x="3600450" y="1874838"/>
          <p14:tracePt t="51627" x="3625850" y="1874838"/>
          <p14:tracePt t="51634" x="3649663" y="1874838"/>
          <p14:tracePt t="51642" x="3681413" y="1874838"/>
          <p14:tracePt t="51649" x="3724275" y="1874838"/>
          <p14:tracePt t="51657" x="3786188" y="1874838"/>
          <p14:tracePt t="51664" x="3816350" y="1874838"/>
          <p14:tracePt t="51672" x="3884613" y="1874838"/>
          <p14:tracePt t="51679" x="3933825" y="1874838"/>
          <p14:tracePt t="51687" x="4008438" y="1874838"/>
          <p14:tracePt t="51694" x="4057650" y="1874838"/>
          <p14:tracePt t="51702" x="4119563" y="1874838"/>
          <p14:tracePt t="51709" x="4149725" y="1874838"/>
          <p14:tracePt t="51717" x="4192588" y="1874838"/>
          <p14:tracePt t="51724" x="4241800" y="1874838"/>
          <p14:tracePt t="51732" x="4260850" y="1874838"/>
          <p14:tracePt t="51739" x="4310063" y="1874838"/>
          <p14:tracePt t="51746" x="4359275" y="1874838"/>
          <p14:tracePt t="51754" x="4389438" y="1874838"/>
          <p14:tracePt t="51761" x="4433888" y="1874838"/>
          <p14:tracePt t="51769" x="4506913" y="1874838"/>
          <p14:tracePt t="51777" x="4568825" y="1874838"/>
          <p14:tracePt t="51784" x="4594225" y="1874838"/>
          <p14:tracePt t="51792" x="4637088" y="1874838"/>
          <p14:tracePt t="51799" x="4673600" y="1874838"/>
          <p14:tracePt t="51807" x="4679950" y="1874838"/>
          <p14:tracePt t="51814" x="4710113" y="1874838"/>
          <p14:tracePt t="51822" x="4741863" y="1874838"/>
          <p14:tracePt t="51829" x="4759325" y="1874838"/>
          <p14:tracePt t="51837" x="4797425" y="1881188"/>
          <p14:tracePt t="51844" x="4840288" y="1881188"/>
          <p14:tracePt t="51852" x="4864100" y="1881188"/>
          <p14:tracePt t="51859" x="4902200" y="1887538"/>
          <p14:tracePt t="51867" x="4970463" y="1893888"/>
          <p14:tracePt t="51874" x="5030788" y="1905000"/>
          <p14:tracePt t="51882" x="5049838" y="1905000"/>
          <p14:tracePt t="51890" x="5099050" y="1911350"/>
          <p14:tracePt t="51897" x="5148263" y="1911350"/>
          <p14:tracePt t="51904" x="5167313" y="1911350"/>
          <p14:tracePt t="51912" x="5203825" y="1917700"/>
          <p14:tracePt t="51919" x="5246688" y="1917700"/>
          <p14:tracePt t="51927" x="5265738" y="1917700"/>
          <p14:tracePt t="51934" x="5289550" y="1917700"/>
          <p14:tracePt t="51942" x="5308600" y="1917700"/>
          <p14:tracePt t="51949" x="5334000" y="1917700"/>
          <p14:tracePt t="51957" x="5351463" y="1917700"/>
          <p14:tracePt t="51964" x="5357813" y="1917700"/>
          <p14:tracePt t="53526" x="5370513" y="1936750"/>
          <p14:tracePt t="53533" x="5389563" y="1966913"/>
          <p14:tracePt t="53540" x="5419725" y="2022475"/>
          <p14:tracePt t="53548" x="5438775" y="2078038"/>
          <p14:tracePt t="53555" x="5462588" y="2109788"/>
          <p14:tracePt t="53563" x="5468938" y="2170113"/>
          <p14:tracePt t="53570" x="5487988" y="2251075"/>
          <p14:tracePt t="53578" x="5487988" y="2287588"/>
          <p14:tracePt t="53586" x="5487988" y="2362200"/>
          <p14:tracePt t="53593" x="5487988" y="2436813"/>
          <p14:tracePt t="53600" x="5487988" y="2466975"/>
          <p14:tracePt t="53607" x="5468938" y="2528888"/>
          <p14:tracePt t="53617" x="5449888" y="2584450"/>
          <p14:tracePt t="53622" x="5438775" y="2601913"/>
          <p14:tracePt t="53630" x="5413375" y="2646363"/>
          <p14:tracePt t="53637" x="5389563" y="2689225"/>
          <p14:tracePt t="53645" x="5376863" y="2706688"/>
          <p14:tracePt t="53654" x="5334000" y="2738438"/>
          <p14:tracePt t="53660" x="5289550" y="2762250"/>
          <p14:tracePt t="53668" x="5235575" y="2794000"/>
          <p14:tracePt t="53675" x="5203825" y="2800350"/>
          <p14:tracePt t="53683" x="5130800" y="2817813"/>
          <p14:tracePt t="53690" x="5062538" y="2849563"/>
          <p14:tracePt t="53698" x="5024438" y="2855913"/>
          <p14:tracePt t="53705" x="4938713" y="2867025"/>
          <p14:tracePt t="53713" x="4846638" y="2873375"/>
          <p14:tracePt t="53720" x="4797425" y="2873375"/>
          <p14:tracePt t="53728" x="4710113" y="2873375"/>
          <p14:tracePt t="53736" x="4598988" y="2873375"/>
          <p14:tracePt t="53743" x="4538663" y="2873375"/>
          <p14:tracePt t="53751" x="4414838" y="2873375"/>
          <p14:tracePt t="53757" x="4279900" y="2862263"/>
          <p14:tracePt t="53767" x="4149725" y="2849563"/>
          <p14:tracePt t="53772" x="3989388" y="2830513"/>
          <p14:tracePt t="53780" x="3730625" y="2813050"/>
          <p14:tracePt t="53788" x="3489325" y="2768600"/>
          <p14:tracePt t="53795" x="3416300" y="2762250"/>
          <p14:tracePt t="53804" x="3279775" y="2751138"/>
          <p14:tracePt t="53810" x="3168650" y="2732088"/>
          <p14:tracePt t="53818" x="3101975" y="2713038"/>
          <p14:tracePt t="53825" x="2978150" y="2701925"/>
          <p14:tracePt t="53833" x="2854325" y="2682875"/>
          <p14:tracePt t="53840" x="2824163" y="2682875"/>
          <p14:tracePt t="53847" x="2768600" y="2670175"/>
          <p14:tracePt t="53855" x="2719388" y="2670175"/>
          <p14:tracePt t="53862" x="2676525" y="2657475"/>
          <p14:tracePt t="53870" x="2627313" y="2646363"/>
          <p14:tracePt t="53886" x="2533650" y="2633663"/>
          <p14:tracePt t="53893" x="2478088" y="2620963"/>
          <p14:tracePt t="53900" x="2379663" y="2601913"/>
          <p14:tracePt t="53907" x="2330450" y="2584450"/>
          <p14:tracePt t="53916" x="2287588" y="2578100"/>
          <p14:tracePt t="53922" x="2251075" y="2571750"/>
          <p14:tracePt t="53930" x="2195513" y="2552700"/>
          <p14:tracePt t="53937" x="2176463" y="2535238"/>
          <p14:tracePt t="53945" x="2127250" y="2528888"/>
          <p14:tracePt t="53953" x="2097088" y="2503488"/>
          <p14:tracePt t="53960" x="2078038" y="2497138"/>
          <p14:tracePt t="53967" x="2052638" y="2490788"/>
          <p14:tracePt t="53975" x="2022475" y="2466975"/>
          <p14:tracePt t="53983" x="2009775" y="2466975"/>
          <p14:tracePt t="53990" x="1979613" y="2460625"/>
          <p14:tracePt t="53998" x="1936750" y="2441575"/>
          <p14:tracePt t="54005" x="1924050" y="2441575"/>
          <p14:tracePt t="54013" x="1887538" y="2436813"/>
          <p14:tracePt t="54020" x="1868488" y="2436813"/>
          <p14:tracePt t="54026" x="1849438" y="2430463"/>
          <p14:tracePt t="54037" x="1836738" y="2430463"/>
          <p14:tracePt t="54043" x="1800225" y="2430463"/>
          <p14:tracePt t="54050" x="1781175" y="2424113"/>
          <p14:tracePt t="54058" x="1776413" y="2424113"/>
          <p14:tracePt t="54066" x="1744663" y="2424113"/>
          <p14:tracePt t="54073" x="1720850" y="2417763"/>
          <p14:tracePt t="54080" x="1708150" y="2417763"/>
          <p14:tracePt t="54087" x="1689100" y="2411413"/>
          <p14:tracePt t="54096" x="1671638" y="2411413"/>
          <p14:tracePt t="54103" x="1658938" y="2411413"/>
          <p14:tracePt t="54110" x="1639888" y="2411413"/>
          <p14:tracePt t="54118" x="1627188" y="2411413"/>
          <p14:tracePt t="54133" x="1620838" y="2411413"/>
          <p14:tracePt t="54140" x="1616075" y="2411413"/>
          <p14:tracePt t="54148" x="1603375" y="2411413"/>
          <p14:tracePt t="54155" x="1597025" y="2411413"/>
          <p14:tracePt t="54170" x="1590675" y="2411413"/>
          <p14:tracePt t="54178" x="1577975" y="2411413"/>
          <p14:tracePt t="54185" x="1566863" y="2411413"/>
          <p14:tracePt t="54193" x="1547813" y="2411413"/>
          <p14:tracePt t="54200" x="1535113" y="2411413"/>
          <p14:tracePt t="54208" x="1516063" y="2405063"/>
          <p14:tracePt t="54217" x="1485900" y="2405063"/>
          <p14:tracePt t="54223" x="1479550" y="2398713"/>
          <p14:tracePt t="54231" x="1462088" y="2398713"/>
          <p14:tracePt t="54238" x="1455738" y="2392363"/>
          <p14:tracePt t="54253" x="1443038" y="2386013"/>
          <p14:tracePt t="54260" x="1436688" y="2381250"/>
          <p14:tracePt t="54267" x="1430338" y="2381250"/>
          <p14:tracePt t="54275" x="1423988" y="2374900"/>
          <p14:tracePt t="54284" x="1417638" y="2368550"/>
          <p14:tracePt t="54290" x="1411288" y="2368550"/>
          <p14:tracePt t="54298" x="1406525" y="2368550"/>
          <p14:tracePt t="54305" x="1393825" y="2362200"/>
          <p14:tracePt t="54313" x="1368425" y="2355850"/>
          <p14:tracePt t="54321" x="1355725" y="2355850"/>
          <p14:tracePt t="54336" x="1344613" y="2349500"/>
          <p14:tracePt t="54343" x="1331913" y="2349500"/>
          <p14:tracePt t="54351" x="1319213" y="2349500"/>
          <p14:tracePt t="54356" x="1306513" y="2349500"/>
          <p14:tracePt t="54364" x="1301750" y="2343150"/>
          <p14:tracePt t="54371" x="1289050" y="2343150"/>
          <p14:tracePt t="54379" x="1282700" y="2343150"/>
          <p14:tracePt t="54394" x="1276350" y="2343150"/>
          <p14:tracePt t="54424" x="1270000" y="2343150"/>
          <p14:tracePt t="54464" x="1263650" y="2336800"/>
          <p14:tracePt t="54471" x="1257300" y="2336800"/>
          <p14:tracePt t="54478" x="1250950" y="2336800"/>
          <p14:tracePt t="54486" x="1246188" y="2336800"/>
          <p14:tracePt t="54493" x="1246188" y="2330450"/>
          <p14:tracePt t="54501" x="1239838" y="2325688"/>
          <p14:tracePt t="54517" x="1233488" y="2325688"/>
          <p14:tracePt t="54530" x="1233488" y="2319338"/>
          <p14:tracePt t="54538" x="1227138" y="2319338"/>
          <p14:tracePt t="54561" x="1227138" y="2312988"/>
          <p14:tracePt t="54898" x="1233488" y="2312988"/>
          <p14:tracePt t="54905" x="1246188" y="2312988"/>
          <p14:tracePt t="54913" x="1257300" y="2312988"/>
          <p14:tracePt t="54920" x="1282700" y="2312988"/>
          <p14:tracePt t="54928" x="1295400" y="2312988"/>
          <p14:tracePt t="54936" x="1344613" y="2312988"/>
          <p14:tracePt t="54943" x="1406525" y="2312988"/>
          <p14:tracePt t="54951" x="1430338" y="2312988"/>
          <p14:tracePt t="54958" x="1511300" y="2312988"/>
          <p14:tracePt t="54966" x="1609725" y="2312988"/>
          <p14:tracePt t="54973" x="1627188" y="2312988"/>
          <p14:tracePt t="54980" x="1720850" y="2312988"/>
          <p14:tracePt t="54987" x="1855788" y="2312988"/>
          <p14:tracePt t="54995" x="1905000" y="2312988"/>
          <p14:tracePt t="55003" x="1992313" y="2312988"/>
          <p14:tracePt t="55010" x="2163763" y="2312988"/>
          <p14:tracePt t="55018" x="2417763" y="2312988"/>
          <p14:tracePt t="55025" x="2509838" y="2312988"/>
          <p14:tracePt t="55033" x="2774950" y="2312988"/>
          <p14:tracePt t="55040" x="3151188" y="2312988"/>
          <p14:tracePt t="55049" x="3279775" y="2312988"/>
          <p14:tracePt t="55055" x="3416300" y="2312988"/>
          <p14:tracePt t="55063" x="3551238" y="2312988"/>
          <p14:tracePt t="55070" x="3587750" y="2312988"/>
          <p14:tracePt t="55078" x="3662363" y="2312988"/>
          <p14:tracePt t="55085" x="3736975" y="2319338"/>
          <p14:tracePt t="55093" x="3767138" y="2319338"/>
          <p14:tracePt t="55101" x="3835400" y="2336800"/>
          <p14:tracePt t="55108" x="3884613" y="2343150"/>
          <p14:tracePt t="55116" x="3927475" y="2343150"/>
          <p14:tracePt t="55121" x="3989388" y="2343150"/>
          <p14:tracePt t="55129" x="4064000" y="2343150"/>
          <p14:tracePt t="55137" x="4137025" y="2343150"/>
          <p14:tracePt t="55144" x="4162425" y="2343150"/>
          <p14:tracePt t="55152" x="4217988" y="2343150"/>
          <p14:tracePt t="55159" x="4273550" y="2343150"/>
          <p14:tracePt t="55167" x="4291013" y="2343150"/>
          <p14:tracePt t="55174" x="4310063" y="2343150"/>
          <p14:tracePt t="55182" x="4329113" y="2343150"/>
          <p14:tracePt t="55189" x="4333875" y="2343150"/>
          <p14:tracePt t="55197" x="4352925" y="2343150"/>
          <p14:tracePt t="55204" x="4371975" y="2343150"/>
          <p14:tracePt t="55212" x="4384675" y="2343150"/>
          <p14:tracePt t="55219" x="4402138" y="2343150"/>
          <p14:tracePt t="55227" x="4438650" y="2343150"/>
          <p14:tracePt t="55234" x="4457700" y="2336800"/>
          <p14:tracePt t="55242" x="4494213" y="2319338"/>
          <p14:tracePt t="55249" x="4513263" y="2306638"/>
          <p14:tracePt t="55257" x="4525963" y="2306638"/>
          <p14:tracePt t="55265" x="4532313" y="2306638"/>
          <p14:tracePt t="55272" x="4532313" y="2300288"/>
          <p14:tracePt t="55362" x="4525963" y="2300288"/>
          <p14:tracePt t="55369" x="4506913" y="2300288"/>
          <p14:tracePt t="55378" x="4489450" y="2300288"/>
          <p14:tracePt t="55385" x="4464050" y="2300288"/>
          <p14:tracePt t="55393" x="4451350" y="2300288"/>
          <p14:tracePt t="55400" x="4421188" y="2300288"/>
          <p14:tracePt t="55408" x="4384675" y="2293938"/>
          <p14:tracePt t="55416" x="4371975" y="2293938"/>
          <p14:tracePt t="55423" x="4333875" y="2287588"/>
          <p14:tracePt t="55430" x="4303713" y="2276475"/>
          <p14:tracePt t="55437" x="4284663" y="2276475"/>
          <p14:tracePt t="55445" x="4260850" y="2270125"/>
          <p14:tracePt t="55453" x="4217988" y="2270125"/>
          <p14:tracePt t="55460" x="4198938" y="2270125"/>
          <p14:tracePt t="55469" x="4149725" y="2263775"/>
          <p14:tracePt t="55475" x="4124325" y="2263775"/>
          <p14:tracePt t="55483" x="4113213" y="2263775"/>
          <p14:tracePt t="55490" x="4087813" y="2263775"/>
          <p14:tracePt t="55499" x="4057650" y="2263775"/>
          <p14:tracePt t="55505" x="4038600" y="2263775"/>
          <p14:tracePt t="55513" x="4032250" y="2263775"/>
          <p14:tracePt t="55520" x="4025900" y="2263775"/>
          <p14:tracePt t="55566" x="4019550" y="2263775"/>
          <p14:tracePt t="55573" x="4013200" y="2263775"/>
          <p14:tracePt t="55618" x="4008438" y="2263775"/>
          <p14:tracePt t="55678" x="4025900" y="2263775"/>
          <p14:tracePt t="55685" x="4032250" y="2270125"/>
          <p14:tracePt t="55693" x="4057650" y="2276475"/>
          <p14:tracePt t="55700" x="4113213" y="2281238"/>
          <p14:tracePt t="55708" x="4137025" y="2281238"/>
          <p14:tracePt t="55716" x="4192588" y="2281238"/>
          <p14:tracePt t="55723" x="4303713" y="2281238"/>
          <p14:tracePt t="55731" x="4352925" y="2281238"/>
          <p14:tracePt t="55737" x="4476750" y="2281238"/>
          <p14:tracePt t="55745" x="4525963" y="2281238"/>
          <p14:tracePt t="55753" x="4556125" y="2281238"/>
          <p14:tracePt t="55761" x="4562475" y="2281238"/>
          <p14:tracePt t="55768" x="4581525" y="2281238"/>
          <p14:tracePt t="55783" x="4587875" y="2281238"/>
          <p14:tracePt t="55790" x="4594225" y="2281238"/>
          <p14:tracePt t="55805" x="4605338" y="2281238"/>
          <p14:tracePt t="55813" x="4611688" y="2281238"/>
          <p14:tracePt t="55820" x="4618038" y="2281238"/>
          <p14:tracePt t="56459" x="4605338" y="2281238"/>
          <p14:tracePt t="56466" x="4556125" y="2281238"/>
          <p14:tracePt t="56472" x="4483100" y="2293938"/>
          <p14:tracePt t="56481" x="4384675" y="2293938"/>
          <p14:tracePt t="56488" x="4333875" y="2293938"/>
          <p14:tracePt t="56495" x="4211638" y="2293938"/>
          <p14:tracePt t="56504" x="4075113" y="2300288"/>
          <p14:tracePt t="56510" x="4025900" y="2312988"/>
          <p14:tracePt t="56519" x="3903663" y="2312988"/>
          <p14:tracePt t="56525" x="3736975" y="2312988"/>
          <p14:tracePt t="56533" x="3613150" y="2312988"/>
          <p14:tracePt t="56540" x="3551238" y="2312988"/>
          <p14:tracePt t="56549" x="3429000" y="2312988"/>
          <p14:tracePt t="56555" x="3292475" y="2312988"/>
          <p14:tracePt t="56563" x="3243263" y="2312988"/>
          <p14:tracePt t="56570" x="3132138" y="2312988"/>
          <p14:tracePt t="56578" x="3021013" y="2312988"/>
          <p14:tracePt t="56585" x="2959100" y="2312988"/>
          <p14:tracePt t="56593" x="2847975" y="2312988"/>
          <p14:tracePt t="56600" x="2738438" y="2312988"/>
          <p14:tracePt t="56608" x="2687638" y="2312988"/>
          <p14:tracePt t="56614" x="2614613" y="2312988"/>
          <p14:tracePt t="56621" x="2540000" y="2312988"/>
          <p14:tracePt t="56629" x="2503488" y="2312988"/>
          <p14:tracePt t="56636" x="2441575" y="2312988"/>
          <p14:tracePt t="56644" x="2379663" y="2312988"/>
          <p14:tracePt t="56651" x="2343150" y="2312988"/>
          <p14:tracePt t="56659" x="2317750" y="2312988"/>
          <p14:tracePt t="56666" x="2281238" y="2312988"/>
          <p14:tracePt t="56674" x="2244725" y="2312988"/>
          <p14:tracePt t="56681" x="2225675" y="2312988"/>
          <p14:tracePt t="56689" x="2189163" y="2312988"/>
          <p14:tracePt t="56698" x="2152650" y="2312988"/>
          <p14:tracePt t="56704" x="2133600" y="2312988"/>
          <p14:tracePt t="56712" x="2071688" y="2312988"/>
          <p14:tracePt t="56720" x="2035175" y="2312988"/>
          <p14:tracePt t="56727" x="1985963" y="2312988"/>
          <p14:tracePt t="56735" x="1924050" y="2312988"/>
          <p14:tracePt t="56742" x="1849438" y="2312988"/>
          <p14:tracePt t="56750" x="1819275" y="2312988"/>
          <p14:tracePt t="56757" x="1763713" y="2312988"/>
          <p14:tracePt t="56765" x="1727200" y="2312988"/>
          <p14:tracePt t="56772" x="1701800" y="2312988"/>
          <p14:tracePt t="56780" x="1695450" y="2312988"/>
          <p14:tracePt t="56788" x="1676400" y="2312988"/>
          <p14:tracePt t="56795" x="1665288" y="2312988"/>
          <p14:tracePt t="56802" x="1652588" y="2312988"/>
          <p14:tracePt t="56810" x="1620838" y="2306638"/>
          <p14:tracePt t="56817" x="1597025" y="2293938"/>
          <p14:tracePt t="56825" x="1571625" y="2293938"/>
          <p14:tracePt t="56832" x="1547813" y="2287588"/>
          <p14:tracePt t="56840" x="1511300" y="2287588"/>
          <p14:tracePt t="56847" x="1498600" y="2287588"/>
          <p14:tracePt t="56855" x="1466850" y="2281238"/>
          <p14:tracePt t="56862" x="1443038" y="2281238"/>
          <p14:tracePt t="56870" x="1430338" y="2276475"/>
          <p14:tracePt t="56884" x="1423988" y="2276475"/>
          <p14:tracePt t="56886" x="1417638" y="2270125"/>
          <p14:tracePt t="56892" x="1411288" y="2270125"/>
          <p14:tracePt t="56901" x="1406525" y="2263775"/>
          <p14:tracePt t="56907" x="1400175" y="2263775"/>
          <p14:tracePt t="56916" x="1393825" y="2263775"/>
          <p14:tracePt t="56930" x="1381125" y="2257425"/>
          <p14:tracePt t="56937" x="1355725" y="2257425"/>
          <p14:tracePt t="56953" x="1338263" y="2251075"/>
          <p14:tracePt t="56960" x="1319213" y="2251075"/>
          <p14:tracePt t="56968" x="1306513" y="2251075"/>
          <p14:tracePt t="56975" x="1282700" y="2251075"/>
          <p14:tracePt t="56983" x="1270000" y="2251075"/>
          <p14:tracePt t="57005" x="1257300" y="2251075"/>
          <p14:tracePt t="57336" x="1263650" y="2251075"/>
          <p14:tracePt t="57343" x="1276350" y="2251075"/>
          <p14:tracePt t="57350" x="1301750" y="2251075"/>
          <p14:tracePt t="57358" x="1331913" y="2251075"/>
          <p14:tracePt t="57365" x="1344613" y="2251075"/>
          <p14:tracePt t="57373" x="1387475" y="2251075"/>
          <p14:tracePt t="57380" x="1423988" y="2251075"/>
          <p14:tracePt t="57388" x="1449388" y="2251075"/>
          <p14:tracePt t="57397" x="1492250" y="2251075"/>
          <p14:tracePt t="57403" x="1554163" y="2251075"/>
          <p14:tracePt t="57411" x="1571625" y="2251075"/>
          <p14:tracePt t="57418" x="1620838" y="2251075"/>
          <p14:tracePt t="57427" x="1682750" y="2238375"/>
          <p14:tracePt t="57433" x="1744663" y="2238375"/>
          <p14:tracePt t="57440" x="1776413" y="2238375"/>
          <p14:tracePt t="57448" x="1843088" y="2238375"/>
          <p14:tracePt t="57455" x="1905000" y="2238375"/>
          <p14:tracePt t="57463" x="1930400" y="2238375"/>
          <p14:tracePt t="57470" x="1992313" y="2238375"/>
          <p14:tracePt t="57478" x="2016125" y="2238375"/>
          <p14:tracePt t="57485" x="2028825" y="2238375"/>
          <p14:tracePt t="57494" x="2052638" y="2238375"/>
          <p14:tracePt t="57500" x="2084388" y="2238375"/>
          <p14:tracePt t="57508" x="2101850" y="2238375"/>
          <p14:tracePt t="57515" x="2114550" y="2238375"/>
          <p14:tracePt t="57523" x="2146300" y="2244725"/>
          <p14:tracePt t="57530" x="2182813" y="2244725"/>
          <p14:tracePt t="57538" x="2201863" y="2244725"/>
          <p14:tracePt t="57546" x="2238375" y="2244725"/>
          <p14:tracePt t="57553" x="2268538" y="2244725"/>
          <p14:tracePt t="57561" x="2281238" y="2244725"/>
          <p14:tracePt t="57568" x="2306638" y="2244725"/>
          <p14:tracePt t="57577" x="2330450" y="2244725"/>
          <p14:tracePt t="57583" x="2336800" y="2244725"/>
          <p14:tracePt t="57591" x="2349500" y="2244725"/>
          <p14:tracePt t="57598" x="2362200" y="2244725"/>
          <p14:tracePt t="57605" x="2366963" y="2244725"/>
          <p14:tracePt t="57614" x="2379663" y="2244725"/>
          <p14:tracePt t="57620" x="2392363" y="2244725"/>
          <p14:tracePt t="57628" x="2405063" y="2244725"/>
          <p14:tracePt t="57635" x="2417763" y="2244725"/>
          <p14:tracePt t="57644" x="2422525" y="2244725"/>
          <p14:tracePt t="57650" x="2447925" y="2244725"/>
          <p14:tracePt t="57658" x="2460625" y="2244725"/>
          <p14:tracePt t="57665" x="2478088" y="2244725"/>
          <p14:tracePt t="57673" x="2490788" y="2244725"/>
          <p14:tracePt t="57681" x="2497138" y="2244725"/>
          <p14:tracePt t="57702" x="2503488" y="2244725"/>
          <p14:tracePt t="57732" x="2509838" y="2244725"/>
          <p14:tracePt t="57740" x="2516188" y="2244725"/>
          <p14:tracePt t="57747" x="2522538" y="2244725"/>
          <p14:tracePt t="57755" x="2533650" y="2244725"/>
          <p14:tracePt t="57762" x="2546350" y="2244725"/>
          <p14:tracePt t="57777" x="2559050" y="2244725"/>
          <p14:tracePt t="57785" x="2578100" y="2244725"/>
          <p14:tracePt t="57792" x="2589213" y="2244725"/>
          <p14:tracePt t="57799" x="2601913" y="2244725"/>
          <p14:tracePt t="57807" x="2620963" y="2244725"/>
          <p14:tracePt t="57814" x="2632075" y="2244725"/>
          <p14:tracePt t="57822" x="2657475" y="2244725"/>
          <p14:tracePt t="57837" x="2676525" y="2251075"/>
          <p14:tracePt t="57845" x="2687638" y="2251075"/>
          <p14:tracePt t="57852" x="2713038" y="2257425"/>
          <p14:tracePt t="57859" x="2738438" y="2257425"/>
          <p14:tracePt t="57867" x="2787650" y="2263775"/>
          <p14:tracePt t="57878" x="2805113" y="2263775"/>
          <p14:tracePt t="57882" x="2843213" y="2263775"/>
          <p14:tracePt t="57889" x="2892425" y="2270125"/>
          <p14:tracePt t="57897" x="2947988" y="2270125"/>
          <p14:tracePt t="57905" x="2965450" y="2270125"/>
          <p14:tracePt t="57912" x="3008313" y="2270125"/>
          <p14:tracePt t="57920" x="3040063" y="2270125"/>
          <p14:tracePt t="57928" x="3057525" y="2270125"/>
          <p14:tracePt t="57934" x="3095625" y="2281238"/>
          <p14:tracePt t="57942" x="3138488" y="2287588"/>
          <p14:tracePt t="57949" x="3157538" y="2287588"/>
          <p14:tracePt t="57958" x="3206750" y="2287588"/>
          <p14:tracePt t="57964" x="3268663" y="2287588"/>
          <p14:tracePt t="57972" x="3286125" y="2287588"/>
          <p14:tracePt t="57980" x="3328988" y="2287588"/>
          <p14:tracePt t="57987" x="3384550" y="2287588"/>
          <p14:tracePt t="57995" x="3409950" y="2287588"/>
          <p14:tracePt t="58002" x="3459163" y="2287588"/>
          <p14:tracePt t="58010" x="3508375" y="2287588"/>
          <p14:tracePt t="58017" x="3544888" y="2287588"/>
          <p14:tracePt t="58025" x="3551238" y="2287588"/>
          <p14:tracePt t="58032" x="3570288" y="2287588"/>
          <p14:tracePt t="58040" x="3582988" y="2287588"/>
          <p14:tracePt t="58055" x="3587750" y="2287588"/>
          <p14:tracePt t="58062" x="3594100" y="2287588"/>
          <p14:tracePt t="58070" x="3606800" y="2287588"/>
          <p14:tracePt t="58077" x="3619500" y="2287588"/>
          <p14:tracePt t="58084" x="3632200" y="2287588"/>
          <p14:tracePt t="58092" x="3643313" y="2287588"/>
          <p14:tracePt t="58099" x="3668713" y="2287588"/>
          <p14:tracePt t="58107" x="3698875" y="2287588"/>
          <p14:tracePt t="58114" x="3711575" y="2287588"/>
          <p14:tracePt t="58122" x="3730625" y="2287588"/>
          <p14:tracePt t="58130" x="3754438" y="2287588"/>
          <p14:tracePt t="58137" x="3779838" y="2287588"/>
          <p14:tracePt t="58145" x="3798888" y="2287588"/>
          <p14:tracePt t="58152" x="3810000" y="2287588"/>
          <p14:tracePt t="58160" x="3829050" y="2287588"/>
          <p14:tracePt t="58167" x="3841750" y="2287588"/>
          <p14:tracePt t="58175" x="3859213" y="2287588"/>
          <p14:tracePt t="58182" x="3884613" y="2287588"/>
          <p14:tracePt t="58190" x="3890963" y="2287588"/>
          <p14:tracePt t="58197" x="3914775" y="2287588"/>
          <p14:tracePt t="58204" x="3946525" y="2287588"/>
          <p14:tracePt t="58212" x="3959225" y="2281238"/>
          <p14:tracePt t="58220" x="3995738" y="2281238"/>
          <p14:tracePt t="58227" x="4032250" y="2281238"/>
          <p14:tracePt t="58235" x="4044950" y="2281238"/>
          <p14:tracePt t="58243" x="4094163" y="2281238"/>
          <p14:tracePt t="58249" x="4113213" y="2281238"/>
          <p14:tracePt t="58257" x="4137025" y="2281238"/>
          <p14:tracePt t="58264" x="4149725" y="2281238"/>
          <p14:tracePt t="58272" x="4186238" y="2281238"/>
          <p14:tracePt t="58279" x="4217988" y="2281238"/>
          <p14:tracePt t="58287" x="4229100" y="2281238"/>
          <p14:tracePt t="58295" x="4254500" y="2281238"/>
          <p14:tracePt t="58302" x="4284663" y="2287588"/>
          <p14:tracePt t="58310" x="4303713" y="2287588"/>
          <p14:tracePt t="58317" x="4316413" y="2287588"/>
          <p14:tracePt t="58326" x="4340225" y="2287588"/>
          <p14:tracePt t="58332" x="4352925" y="2287588"/>
          <p14:tracePt t="58340" x="4384675" y="2287588"/>
          <p14:tracePt t="58347" x="4402138" y="2287588"/>
          <p14:tracePt t="58355" x="4414838" y="2287588"/>
          <p14:tracePt t="58362" x="4421188" y="2287588"/>
          <p14:tracePt t="58370" x="4438650" y="2287588"/>
          <p14:tracePt t="58378" x="4451350" y="2287588"/>
          <p14:tracePt t="58393" x="4476750" y="2287588"/>
          <p14:tracePt t="58399" x="4506913" y="2287588"/>
          <p14:tracePt t="58407" x="4519613" y="2287588"/>
          <p14:tracePt t="58414" x="4545013" y="2293938"/>
          <p14:tracePt t="58422" x="4568825" y="2293938"/>
          <p14:tracePt t="58430" x="4575175" y="2293938"/>
          <p14:tracePt t="58437" x="4598988" y="2293938"/>
          <p14:tracePt t="58445" x="4624388" y="2293938"/>
          <p14:tracePt t="58452" x="4630738" y="2293938"/>
          <p14:tracePt t="58460" x="4649788" y="2293938"/>
          <p14:tracePt t="58467" x="4667250" y="2293938"/>
          <p14:tracePt t="58475" x="4679950" y="2293938"/>
          <p14:tracePt t="58482" x="4692650" y="2293938"/>
          <p14:tracePt t="58489" x="4705350" y="2293938"/>
          <p14:tracePt t="58497" x="4722813" y="2293938"/>
          <p14:tracePt t="58505" x="4729163" y="2293938"/>
          <p14:tracePt t="58512" x="4735513" y="2293938"/>
          <p14:tracePt t="58535" x="4741863" y="2293938"/>
          <p14:tracePt t="58543" x="4748213" y="2293938"/>
          <p14:tracePt t="58557" x="4765675" y="2293938"/>
          <p14:tracePt t="58564" x="4778375" y="2293938"/>
          <p14:tracePt t="58572" x="4791075" y="2293938"/>
          <p14:tracePt t="58580" x="4810125" y="2293938"/>
          <p14:tracePt t="58587" x="4821238" y="2293938"/>
          <p14:tracePt t="58595" x="4827588" y="2293938"/>
          <p14:tracePt t="58602" x="4846638" y="2293938"/>
          <p14:tracePt t="58610" x="4852988" y="2293938"/>
          <p14:tracePt t="58617" x="4864100" y="2293938"/>
          <p14:tracePt t="58625" x="4864100" y="2300288"/>
          <p14:tracePt t="58632" x="4876800" y="2300288"/>
          <p14:tracePt t="58640" x="4889500" y="2306638"/>
          <p14:tracePt t="58647" x="4895850" y="2306638"/>
          <p14:tracePt t="58655" x="4908550" y="2312988"/>
          <p14:tracePt t="58662" x="4919663" y="2312988"/>
          <p14:tracePt t="58670" x="4926013" y="2312988"/>
          <p14:tracePt t="58677" x="4932363" y="2312988"/>
          <p14:tracePt t="58685" x="4938713" y="2312988"/>
          <p14:tracePt t="58714" x="4945063" y="2312988"/>
          <p14:tracePt t="58738" x="4951413" y="2312988"/>
          <p14:tracePt t="58745" x="4957763" y="2312988"/>
          <p14:tracePt t="58752" x="4975225" y="2312988"/>
          <p14:tracePt t="58760" x="4987925" y="2312988"/>
          <p14:tracePt t="58767" x="5000625" y="2312988"/>
          <p14:tracePt t="58776" x="5019675" y="2312988"/>
          <p14:tracePt t="58782" x="5030788" y="2312988"/>
          <p14:tracePt t="58790" x="5037138" y="2312988"/>
          <p14:tracePt t="58797" x="5043488" y="2312988"/>
          <p14:tracePt t="58805" x="5075238" y="2312988"/>
          <p14:tracePt t="58850" x="5080000" y="2312988"/>
          <p14:tracePt t="58858" x="5099050" y="2312988"/>
          <p14:tracePt t="58867" x="5111750" y="2312988"/>
          <p14:tracePt t="58880" x="5118100" y="2312988"/>
          <p14:tracePt t="58888" x="5130800" y="2312988"/>
          <p14:tracePt t="59233" x="5130800" y="2306638"/>
          <p14:tracePt t="59263" x="5135563" y="2306638"/>
          <p14:tracePt t="59271" x="5135563" y="2300288"/>
          <p14:tracePt t="59285" x="5135563" y="2293938"/>
          <p14:tracePt t="59301" x="5135563" y="2287588"/>
          <p14:tracePt t="59308" x="5135563" y="2281238"/>
          <p14:tracePt t="59353" x="5135563" y="2276475"/>
          <p14:tracePt t="59375" x="5135563" y="2270125"/>
          <p14:tracePt t="65574" x="5154613" y="2281238"/>
          <p14:tracePt t="65580" x="5154613" y="2306638"/>
          <p14:tracePt t="65584" x="5160963" y="2330450"/>
          <p14:tracePt t="65599" x="5160963" y="2349500"/>
          <p14:tracePt t="65607" x="5160963" y="2381250"/>
          <p14:tracePt t="65615" x="5160963" y="2405063"/>
          <p14:tracePt t="65622" x="5160963" y="2417763"/>
          <p14:tracePt t="65629" x="5160963" y="2430463"/>
          <p14:tracePt t="65637" x="5148263" y="2454275"/>
          <p14:tracePt t="65645" x="5141913" y="2473325"/>
          <p14:tracePt t="65652" x="5124450" y="2490788"/>
          <p14:tracePt t="65660" x="5099050" y="2509838"/>
          <p14:tracePt t="65668" x="5086350" y="2522538"/>
          <p14:tracePt t="65676" x="5049838" y="2546350"/>
          <p14:tracePt t="65683" x="5006975" y="2571750"/>
          <p14:tracePt t="65691" x="4981575" y="2584450"/>
          <p14:tracePt t="65698" x="4945063" y="2590800"/>
          <p14:tracePt t="65706" x="4876800" y="2620963"/>
          <p14:tracePt t="65714" x="4859338" y="2627313"/>
          <p14:tracePt t="65720" x="4791075" y="2646363"/>
          <p14:tracePt t="65728" x="4722813" y="2663825"/>
          <p14:tracePt t="65735" x="4673600" y="2670175"/>
          <p14:tracePt t="65743" x="4643438" y="2676525"/>
          <p14:tracePt t="65750" x="4556125" y="2676525"/>
          <p14:tracePt t="65758" x="4483100" y="2689225"/>
          <p14:tracePt t="65766" x="4445000" y="2695575"/>
          <p14:tracePt t="65773" x="4359275" y="2695575"/>
          <p14:tracePt t="65780" x="4248150" y="2706688"/>
          <p14:tracePt t="65788" x="4205288" y="2706688"/>
          <p14:tracePt t="65797" x="4106863" y="2713038"/>
          <p14:tracePt t="65803" x="4008438" y="2713038"/>
          <p14:tracePt t="65811" x="3959225" y="2713038"/>
          <p14:tracePt t="65818" x="3871913" y="2713038"/>
          <p14:tracePt t="65826" x="3760788" y="2713038"/>
          <p14:tracePt t="65833" x="3711575" y="2713038"/>
          <p14:tracePt t="65841" x="3576638" y="2713038"/>
          <p14:tracePt t="65848" x="3459163" y="2713038"/>
          <p14:tracePt t="65856" x="3322638" y="2713038"/>
          <p14:tracePt t="65864" x="3262313" y="2713038"/>
          <p14:tracePt t="65870" x="3138488" y="2713038"/>
          <p14:tracePt t="65887" x="2952750" y="2713038"/>
          <p14:tracePt t="65893" x="2830513" y="2713038"/>
          <p14:tracePt t="65900" x="2732088" y="2713038"/>
          <p14:tracePt t="65908" x="2706688" y="2713038"/>
          <p14:tracePt t="65916" x="2638425" y="2713038"/>
          <p14:tracePt t="65923" x="2589213" y="2713038"/>
          <p14:tracePt t="65931" x="2559050" y="2713038"/>
          <p14:tracePt t="65938" x="2516188" y="2713038"/>
          <p14:tracePt t="65946" x="2466975" y="2713038"/>
          <p14:tracePt t="65953" x="2398713" y="2713038"/>
          <p14:tracePt t="65961" x="2392363" y="2713038"/>
          <p14:tracePt t="65968" x="2355850" y="2713038"/>
          <p14:tracePt t="65976" x="2287588" y="2713038"/>
          <p14:tracePt t="65983" x="2268538" y="2713038"/>
          <p14:tracePt t="65991" x="2225675" y="2725738"/>
          <p14:tracePt t="65998" x="2170113" y="2725738"/>
          <p14:tracePt t="66006" x="2152650" y="2725738"/>
          <p14:tracePt t="66013" x="2114550" y="2732088"/>
          <p14:tracePt t="66020" x="2071688" y="2738438"/>
          <p14:tracePt t="66029" x="2052638" y="2744788"/>
          <p14:tracePt t="66035" x="2041525" y="2744788"/>
          <p14:tracePt t="66043" x="2016125" y="2751138"/>
          <p14:tracePt t="66050" x="1992313" y="2751138"/>
          <p14:tracePt t="66058" x="1979613" y="2757488"/>
          <p14:tracePt t="66066" x="1973263" y="2757488"/>
          <p14:tracePt t="66073" x="1960563" y="2757488"/>
          <p14:tracePt t="66081" x="1947863" y="2757488"/>
          <p14:tracePt t="66088" x="1941513" y="2757488"/>
          <p14:tracePt t="66096" x="1924050" y="2757488"/>
          <p14:tracePt t="66103" x="1911350" y="2757488"/>
          <p14:tracePt t="66111" x="1905000" y="2757488"/>
          <p14:tracePt t="66126" x="1898650" y="2757488"/>
          <p14:tracePt t="66133" x="1892300" y="2757488"/>
          <p14:tracePt t="66141" x="1881188" y="2757488"/>
          <p14:tracePt t="66148" x="1849438" y="2757488"/>
          <p14:tracePt t="66156" x="1843088" y="2757488"/>
          <p14:tracePt t="66163" x="1825625" y="2751138"/>
          <p14:tracePt t="66170" x="1806575" y="2744788"/>
          <p14:tracePt t="66178" x="1800225" y="2738438"/>
          <p14:tracePt t="66185" x="1781175" y="2738438"/>
          <p14:tracePt t="66193" x="1770063" y="2732088"/>
          <p14:tracePt t="66200" x="1763713" y="2732088"/>
          <p14:tracePt t="66208" x="1757363" y="2732088"/>
          <p14:tracePt t="66223" x="1751013" y="2732088"/>
          <p14:tracePt t="66230" x="1744663" y="2732088"/>
          <p14:tracePt t="66238" x="1731963" y="2732088"/>
          <p14:tracePt t="66246" x="1714500" y="2732088"/>
          <p14:tracePt t="66253" x="1701800" y="2732088"/>
          <p14:tracePt t="66261" x="1682750" y="2732088"/>
          <p14:tracePt t="66268" x="1665288" y="2732088"/>
          <p14:tracePt t="66276" x="1652588" y="2732088"/>
          <p14:tracePt t="66283" x="1627188" y="2732088"/>
          <p14:tracePt t="66291" x="1609725" y="2732088"/>
          <p14:tracePt t="66298" x="1603375" y="2732088"/>
          <p14:tracePt t="66305" x="1597025" y="2732088"/>
          <p14:tracePt t="66314" x="1577975" y="2725738"/>
          <p14:tracePt t="66328" x="1571625" y="2725738"/>
          <p14:tracePt t="66335" x="1566863" y="2725738"/>
          <p14:tracePt t="66343" x="1560513" y="2719388"/>
          <p14:tracePt t="66350" x="1554163" y="2719388"/>
          <p14:tracePt t="66358" x="1554163" y="2713038"/>
          <p14:tracePt t="66366" x="1547813" y="2713038"/>
          <p14:tracePt t="66373" x="1541463" y="2713038"/>
          <p14:tracePt t="66389" x="1535113" y="2706688"/>
          <p14:tracePt t="66396" x="1522413" y="2706688"/>
          <p14:tracePt t="66403" x="1516063" y="2706688"/>
          <p14:tracePt t="66411" x="1511300" y="2706688"/>
          <p14:tracePt t="66426" x="1504950" y="2706688"/>
          <p14:tracePt t="66576" x="1498600" y="2706688"/>
          <p14:tracePt t="66583" x="1485900" y="2701925"/>
          <p14:tracePt t="66591" x="1479550" y="2701925"/>
          <p14:tracePt t="66600" x="1462088" y="2701925"/>
          <p14:tracePt t="66606" x="1455738" y="2701925"/>
          <p14:tracePt t="66615" x="1436688" y="2701925"/>
          <p14:tracePt t="66621" x="1423988" y="2701925"/>
          <p14:tracePt t="66636" x="1411288" y="2701925"/>
          <p14:tracePt t="66644" x="1406525" y="2701925"/>
          <p14:tracePt t="66651" x="1400175" y="2701925"/>
          <p14:tracePt t="66681" x="1393825" y="2701925"/>
          <p14:tracePt t="66689" x="1387475" y="2701925"/>
          <p14:tracePt t="66703" x="1381125" y="2701925"/>
          <p14:tracePt t="66711" x="1374775" y="2701925"/>
          <p14:tracePt t="66718" x="1368425" y="2701925"/>
          <p14:tracePt t="66734" x="1362075" y="2701925"/>
          <p14:tracePt t="66741" x="1350963" y="2701925"/>
          <p14:tracePt t="66748" x="1344613" y="2701925"/>
          <p14:tracePt t="67206" x="1350963" y="2701925"/>
          <p14:tracePt t="67214" x="1381125" y="2695575"/>
          <p14:tracePt t="67221" x="1393825" y="2695575"/>
          <p14:tracePt t="67229" x="1417638" y="2695575"/>
          <p14:tracePt t="67236" x="1466850" y="2695575"/>
          <p14:tracePt t="67244" x="1479550" y="2695575"/>
          <p14:tracePt t="67251" x="1516063" y="2689225"/>
          <p14:tracePt t="67259" x="1554163" y="2689225"/>
          <p14:tracePt t="67267" x="1577975" y="2689225"/>
          <p14:tracePt t="67274" x="1609725" y="2689225"/>
          <p14:tracePt t="67281" x="1646238" y="2689225"/>
          <p14:tracePt t="67289" x="1665288" y="2689225"/>
          <p14:tracePt t="67297" x="1695450" y="2689225"/>
          <p14:tracePt t="67303" x="1720850" y="2689225"/>
          <p14:tracePt t="67311" x="1731963" y="2689225"/>
          <p14:tracePt t="67318" x="1744663" y="2689225"/>
          <p14:tracePt t="67326" x="1757363" y="2689225"/>
          <p14:tracePt t="67333" x="1770063" y="2689225"/>
          <p14:tracePt t="67341" x="1776413" y="2689225"/>
          <p14:tracePt t="67348" x="1781175" y="2689225"/>
          <p14:tracePt t="67356" x="1787525" y="2689225"/>
          <p14:tracePt t="67371" x="1793875" y="2689225"/>
          <p14:tracePt t="68998" x="1806575" y="2689225"/>
          <p14:tracePt t="69005" x="1836738" y="2689225"/>
          <p14:tracePt t="69012" x="1862138" y="2689225"/>
          <p14:tracePt t="69021" x="1874838" y="2689225"/>
          <p14:tracePt t="69027" x="1911350" y="2689225"/>
          <p14:tracePt t="69035" x="1941513" y="2695575"/>
          <p14:tracePt t="69042" x="1960563" y="2695575"/>
          <p14:tracePt t="69050" x="2003425" y="2695575"/>
          <p14:tracePt t="69058" x="2058988" y="2701925"/>
          <p14:tracePt t="69065" x="2078038" y="2701925"/>
          <p14:tracePt t="69073" x="2114550" y="2706688"/>
          <p14:tracePt t="69080" x="2163763" y="2706688"/>
          <p14:tracePt t="69088" x="2176463" y="2706688"/>
          <p14:tracePt t="69095" x="2195513" y="2719388"/>
          <p14:tracePt t="69102" x="2206625" y="2719388"/>
          <p14:tracePt t="69110" x="2212975" y="2719388"/>
          <p14:tracePt t="69118" x="2219325" y="2719388"/>
          <p14:tracePt t="69132" x="2225675" y="2719388"/>
          <p14:tracePt t="69147" x="2232025" y="2719388"/>
          <p14:tracePt t="69162" x="2238375" y="2719388"/>
          <p14:tracePt t="69201" x="2244725" y="2719388"/>
          <p14:tracePt t="69208" x="2244725" y="2725738"/>
          <p14:tracePt t="73314" x="2349500" y="2725738"/>
          <p14:tracePt t="73315" x="2411413" y="2725738"/>
          <p14:tracePt t="73321" x="2571750" y="2719388"/>
          <p14:tracePt t="73324" x="2644775" y="2719388"/>
          <p14:tracePt t="73332" x="2657475" y="2719388"/>
          <p14:tracePt t="73340" x="2670175" y="2719388"/>
          <p14:tracePt t="73347" x="2687638" y="2719388"/>
          <p14:tracePt t="73355" x="2713038" y="2719388"/>
          <p14:tracePt t="73362" x="2732088" y="2719388"/>
          <p14:tracePt t="73370" x="2768600" y="2719388"/>
          <p14:tracePt t="73378" x="2836863" y="2719388"/>
          <p14:tracePt t="73386" x="2860675" y="2719388"/>
          <p14:tracePt t="73393" x="2928938" y="2732088"/>
          <p14:tracePt t="73401" x="2965450" y="2732088"/>
          <p14:tracePt t="73408" x="2990850" y="2732088"/>
          <p14:tracePt t="73416" x="3014663" y="2732088"/>
          <p14:tracePt t="73423" x="3027363" y="2732088"/>
          <p14:tracePt t="73430" x="3033713" y="2732088"/>
          <p14:tracePt t="73438" x="3040063" y="2732088"/>
          <p14:tracePt t="73445" x="3046413" y="2732088"/>
          <p14:tracePt t="73460" x="3057525" y="2732088"/>
          <p14:tracePt t="73468" x="3076575" y="2732088"/>
          <p14:tracePt t="73475" x="3108325" y="2732088"/>
          <p14:tracePt t="73483" x="3119438" y="2732088"/>
          <p14:tracePt t="73490" x="3138488" y="2732088"/>
          <p14:tracePt t="73498" x="3163888" y="2732088"/>
          <p14:tracePt t="73506" x="3175000" y="2732088"/>
          <p14:tracePt t="73513" x="3206750" y="2732088"/>
          <p14:tracePt t="73520" x="3230563" y="2732088"/>
          <p14:tracePt t="73528" x="3243263" y="2732088"/>
          <p14:tracePt t="73537" x="3249613" y="2732088"/>
          <p14:tracePt t="73543" x="3255963" y="2732088"/>
          <p14:tracePt t="73551" x="3268663" y="2732088"/>
          <p14:tracePt t="73558" x="3279775" y="2732088"/>
          <p14:tracePt t="73566" x="3292475" y="2732088"/>
          <p14:tracePt t="73573" x="3305175" y="2732088"/>
          <p14:tracePt t="73580" x="3328988" y="2732088"/>
          <p14:tracePt t="73588" x="3360738" y="2732088"/>
          <p14:tracePt t="73596" x="3367088" y="2732088"/>
          <p14:tracePt t="73603" x="3378200" y="2732088"/>
          <p14:tracePt t="73610" x="3384550" y="2732088"/>
          <p14:tracePt t="73618" x="3390900" y="2732088"/>
          <p14:tracePt t="73694" x="3397250" y="2732088"/>
          <p14:tracePt t="73702" x="3403600" y="2732088"/>
          <p14:tracePt t="73708" x="3409950" y="2732088"/>
          <p14:tracePt t="73716" x="3416300" y="2732088"/>
          <p14:tracePt t="73731" x="3429000" y="2732088"/>
          <p14:tracePt t="73739" x="3459163" y="2732088"/>
          <p14:tracePt t="73746" x="3478213" y="2732088"/>
          <p14:tracePt t="73755" x="3482975" y="2725738"/>
          <p14:tracePt t="73762" x="3508375" y="2725738"/>
          <p14:tracePt t="73770" x="3527425" y="2725738"/>
          <p14:tracePt t="73776" x="3544888" y="2725738"/>
          <p14:tracePt t="73784" x="3582988" y="2725738"/>
          <p14:tracePt t="73792" x="3632200" y="2725738"/>
          <p14:tracePt t="73799" x="3643313" y="2725738"/>
          <p14:tracePt t="73806" x="3694113" y="2725738"/>
          <p14:tracePt t="73814" x="3717925" y="2725738"/>
          <p14:tracePt t="73822" x="3730625" y="2725738"/>
          <p14:tracePt t="73829" x="3748088" y="2725738"/>
          <p14:tracePt t="73837" x="3754438" y="2725738"/>
          <p14:tracePt t="73844" x="3760788" y="2725738"/>
          <p14:tracePt t="73866" x="3767138" y="2725738"/>
          <p14:tracePt t="73879" x="3786188" y="2725738"/>
          <p14:tracePt t="73881" x="3792538" y="2725738"/>
          <p14:tracePt t="73889" x="3798888" y="2725738"/>
          <p14:tracePt t="73896" x="3803650" y="2725738"/>
          <p14:tracePt t="73905" x="3810000" y="2725738"/>
          <p14:tracePt t="73919" x="3816350" y="2725738"/>
          <p14:tracePt t="74196" x="3822700" y="2725738"/>
          <p14:tracePt t="74204" x="3835400" y="2725738"/>
          <p14:tracePt t="74211" x="3854450" y="2732088"/>
          <p14:tracePt t="74219" x="3865563" y="2732088"/>
          <p14:tracePt t="74226" x="3878263" y="2732088"/>
          <p14:tracePt t="74234" x="3890963" y="2738438"/>
          <p14:tracePt t="74241" x="3897313" y="2738438"/>
          <p14:tracePt t="74924" x="3927475" y="2738438"/>
          <p14:tracePt t="74933" x="4002088" y="2738438"/>
          <p14:tracePt t="74938" x="4032250" y="2738438"/>
          <p14:tracePt t="74946" x="4106863" y="2738438"/>
          <p14:tracePt t="74953" x="4179888" y="2738438"/>
          <p14:tracePt t="74961" x="4205288" y="2738438"/>
          <p14:tracePt t="74969" x="4273550" y="2738438"/>
          <p14:tracePt t="74976" x="4340225" y="2751138"/>
          <p14:tracePt t="74984" x="4365625" y="2757488"/>
          <p14:tracePt t="74991" x="4408488" y="2762250"/>
          <p14:tracePt t="74999" x="4421188" y="2768600"/>
          <p14:tracePt t="75006" x="4427538" y="2768600"/>
          <p14:tracePt t="75015" x="4445000" y="2781300"/>
          <p14:tracePt t="75022" x="4457700" y="2781300"/>
          <p14:tracePt t="75036" x="4464050" y="2781300"/>
          <p14:tracePt t="75044" x="4483100" y="2781300"/>
          <p14:tracePt t="75052" x="4494213" y="2781300"/>
          <p14:tracePt t="75059" x="4500563" y="2781300"/>
          <p14:tracePt t="75067" x="4506913" y="2781300"/>
          <p14:tracePt t="75404" x="4519613" y="2781300"/>
          <p14:tracePt t="75412" x="4556125" y="2768600"/>
          <p14:tracePt t="75419" x="4568825" y="2768600"/>
          <p14:tracePt t="75426" x="4618038" y="2762250"/>
          <p14:tracePt t="75433" x="4679950" y="2762250"/>
          <p14:tracePt t="75441" x="4716463" y="2762250"/>
          <p14:tracePt t="75448" x="4803775" y="2762250"/>
          <p14:tracePt t="75457" x="4914900" y="2757488"/>
          <p14:tracePt t="75463" x="4975225" y="2757488"/>
          <p14:tracePt t="75471" x="5099050" y="2757488"/>
          <p14:tracePt t="75479" x="5235575" y="2757488"/>
          <p14:tracePt t="75486" x="5295900" y="2757488"/>
          <p14:tracePt t="75495" x="5426075" y="2757488"/>
          <p14:tracePt t="75501" x="5549900" y="2757488"/>
          <p14:tracePt t="75509" x="5599113" y="2757488"/>
          <p14:tracePt t="75516" x="5697538" y="2757488"/>
          <p14:tracePt t="75524" x="5802313" y="2757488"/>
          <p14:tracePt t="75532" x="5838825" y="2757488"/>
          <p14:tracePt t="75539" x="5913438" y="2768600"/>
          <p14:tracePt t="75547" x="5999163" y="2768600"/>
          <p14:tracePt t="75554" x="6086475" y="2774950"/>
          <p14:tracePt t="75562" x="6129338" y="2787650"/>
          <p14:tracePt t="75569" x="6215063" y="2787650"/>
          <p14:tracePt t="75577" x="6276975" y="2794000"/>
          <p14:tracePt t="75583" x="6296025" y="2800350"/>
          <p14:tracePt t="75592" x="6319838" y="2806700"/>
          <p14:tracePt t="75607" x="6326188" y="2806700"/>
          <p14:tracePt t="75614" x="6332538" y="2806700"/>
          <p14:tracePt t="75966" x="6326188" y="2806700"/>
          <p14:tracePt t="76012" x="6319838" y="2806700"/>
          <p14:tracePt t="76019" x="6313488" y="2806700"/>
          <p14:tracePt t="76026" x="6307138" y="2806700"/>
          <p14:tracePt t="76041" x="6300788" y="2806700"/>
          <p14:tracePt t="76063" x="6296025" y="2806700"/>
          <p14:tracePt t="76078" x="6289675" y="2806700"/>
          <p14:tracePt t="76094" x="6283325" y="2806700"/>
          <p14:tracePt t="76109" x="6276975" y="2800350"/>
          <p14:tracePt t="76116" x="6270625" y="2794000"/>
          <p14:tracePt t="76129" x="6264275" y="2787650"/>
          <p14:tracePt t="76137" x="6264275" y="2781300"/>
          <p14:tracePt t="76145" x="6257925" y="2781300"/>
          <p14:tracePt t="88293" x="6251575" y="2781300"/>
          <p14:tracePt t="88313" x="6251575" y="2787650"/>
          <p14:tracePt t="88689" x="6251575" y="2794000"/>
          <p14:tracePt t="88696" x="6246813" y="2794000"/>
          <p14:tracePt t="88702" x="6246813" y="2800350"/>
          <p14:tracePt t="88710" x="6240463" y="2800350"/>
          <p14:tracePt t="88725" x="6234113" y="2800350"/>
          <p14:tracePt t="88733" x="6227763" y="2806700"/>
          <p14:tracePt t="88740" x="6221413" y="2813050"/>
          <p14:tracePt t="88748" x="6221413" y="2817813"/>
          <p14:tracePt t="88755" x="6215063" y="2824163"/>
          <p14:tracePt t="88769" x="6202363" y="2830513"/>
          <p14:tracePt t="88777" x="6191250" y="2843213"/>
          <p14:tracePt t="88784" x="6172200" y="2855913"/>
          <p14:tracePt t="88791" x="6159500" y="2862263"/>
          <p14:tracePt t="88799" x="6140450" y="2879725"/>
          <p14:tracePt t="88807" x="6116638" y="2905125"/>
          <p14:tracePt t="88814" x="6103938" y="2911475"/>
          <p14:tracePt t="88821" x="6073775" y="2941638"/>
          <p14:tracePt t="88829" x="6054725" y="2967038"/>
          <p14:tracePt t="88837" x="6035675" y="2978150"/>
          <p14:tracePt t="88844" x="5992813" y="3003550"/>
          <p14:tracePt t="88851" x="5937250" y="3040063"/>
          <p14:tracePt t="88859" x="5919788" y="3059113"/>
          <p14:tracePt t="88884" x="5770563" y="3170238"/>
          <p14:tracePt t="88889" x="5753100" y="3182938"/>
          <p14:tracePt t="88897" x="5721350" y="3206750"/>
          <p14:tracePt t="88904" x="5678488" y="3213100"/>
          <p14:tracePt t="88912" x="5665788" y="3225800"/>
          <p14:tracePt t="88919" x="5616575" y="3243263"/>
          <p14:tracePt t="88927" x="5580063" y="3255963"/>
          <p14:tracePt t="88934" x="5561013" y="3268663"/>
          <p14:tracePt t="88942" x="5494338" y="3281363"/>
          <p14:tracePt t="88949" x="5419725" y="3298825"/>
          <p14:tracePt t="88957" x="5370513" y="3311525"/>
          <p14:tracePt t="88964" x="5265738" y="3330575"/>
          <p14:tracePt t="88972" x="5154613" y="3348038"/>
          <p14:tracePt t="88980" x="5105400" y="3348038"/>
          <p14:tracePt t="88987" x="5019675" y="3360738"/>
          <p14:tracePt t="88995" x="4883150" y="3373438"/>
          <p14:tracePt t="89001" x="4735513" y="3373438"/>
          <p14:tracePt t="89009" x="4667250" y="3379788"/>
          <p14:tracePt t="89017" x="4500563" y="3379788"/>
          <p14:tracePt t="89024" x="4389438" y="3392488"/>
          <p14:tracePt t="89032" x="4303713" y="3392488"/>
          <p14:tracePt t="89039" x="4205288" y="3392488"/>
          <p14:tracePt t="89047" x="4081463" y="3392488"/>
          <p14:tracePt t="89054" x="4032250" y="3392488"/>
          <p14:tracePt t="89062" x="3921125" y="3392488"/>
          <p14:tracePt t="89069" x="3810000" y="3392488"/>
          <p14:tracePt t="89077" x="3773488" y="3392488"/>
          <p14:tracePt t="89084" x="3662363" y="3392488"/>
          <p14:tracePt t="89092" x="3563938" y="3392488"/>
          <p14:tracePt t="89100" x="3489325" y="3392488"/>
          <p14:tracePt t="89107" x="3390900" y="3392488"/>
          <p14:tracePt t="89114" x="3273425" y="3392488"/>
          <p14:tracePt t="89122" x="3119438" y="3392488"/>
          <p14:tracePt t="89129" x="3057525" y="3392488"/>
          <p14:tracePt t="89137" x="2935288" y="3392488"/>
          <p14:tracePt t="89145" x="2787650" y="3392488"/>
          <p14:tracePt t="89152" x="2738438" y="3392488"/>
          <p14:tracePt t="89159" x="2601913" y="3392488"/>
          <p14:tracePt t="89167" x="2503488" y="3392488"/>
          <p14:tracePt t="89174" x="2478088" y="3392488"/>
          <p14:tracePt t="89182" x="2422525" y="3392488"/>
          <p14:tracePt t="89189" x="2366963" y="3392488"/>
          <p14:tracePt t="89197" x="2349500" y="3392488"/>
          <p14:tracePt t="89204" x="2324100" y="3392488"/>
          <p14:tracePt t="89212" x="2281238" y="3379788"/>
          <p14:tracePt t="89219" x="2251075" y="3373438"/>
          <p14:tracePt t="89228" x="2251075" y="3367088"/>
          <p14:tracePt t="89234" x="2212975" y="3360738"/>
          <p14:tracePt t="89242" x="2195513" y="3354388"/>
          <p14:tracePt t="89249" x="2176463" y="3348038"/>
          <p14:tracePt t="89257" x="2146300" y="3343275"/>
          <p14:tracePt t="89264" x="2108200" y="3336925"/>
          <p14:tracePt t="89272" x="2065338" y="3324225"/>
          <p14:tracePt t="89280" x="2041525" y="3324225"/>
          <p14:tracePt t="89287" x="2016125" y="3311525"/>
          <p14:tracePt t="89294" x="2003425" y="3311525"/>
          <p14:tracePt t="89302" x="1992313" y="3311525"/>
          <p14:tracePt t="89310" x="1973263" y="3298825"/>
          <p14:tracePt t="89317" x="1966913" y="3298825"/>
          <p14:tracePt t="89324" x="1954213" y="3294063"/>
          <p14:tracePt t="89332" x="1941513" y="3287713"/>
          <p14:tracePt t="89339" x="1924050" y="3287713"/>
          <p14:tracePt t="89347" x="1917700" y="3281363"/>
          <p14:tracePt t="89354" x="1905000" y="3275013"/>
          <p14:tracePt t="89362" x="1887538" y="3275013"/>
          <p14:tracePt t="89369" x="1874838" y="3275013"/>
          <p14:tracePt t="89377" x="1855788" y="3275013"/>
          <p14:tracePt t="89384" x="1843088" y="3268663"/>
          <p14:tracePt t="89392" x="1836738" y="3268663"/>
          <p14:tracePt t="89399" x="1831975" y="3262313"/>
          <p14:tracePt t="89407" x="1812925" y="3262313"/>
          <p14:tracePt t="89414" x="1800225" y="3255963"/>
          <p14:tracePt t="89422" x="1793875" y="3255963"/>
          <p14:tracePt t="89430" x="1776413" y="3249613"/>
          <p14:tracePt t="89436" x="1757363" y="3249613"/>
          <p14:tracePt t="89445" x="1738313" y="3243263"/>
          <p14:tracePt t="89451" x="1708150" y="3238500"/>
          <p14:tracePt t="89459" x="1689100" y="3232150"/>
          <p14:tracePt t="89466" x="1676400" y="3232150"/>
          <p14:tracePt t="89474" x="1658938" y="3225800"/>
          <p14:tracePt t="89481" x="1627188" y="3219450"/>
          <p14:tracePt t="89489" x="1620838" y="3219450"/>
          <p14:tracePt t="89497" x="1616075" y="3213100"/>
          <p14:tracePt t="89504" x="1590675" y="3200400"/>
          <p14:tracePt t="89513" x="1584325" y="3200400"/>
          <p14:tracePt t="89519" x="1577975" y="3194050"/>
          <p14:tracePt t="89527" x="1566863" y="3194050"/>
          <p14:tracePt t="89534" x="1560513" y="3187700"/>
          <p14:tracePt t="89542" x="1547813" y="3182938"/>
          <p14:tracePt t="89549" x="1535113" y="3176588"/>
          <p14:tracePt t="89557" x="1528763" y="3176588"/>
          <p14:tracePt t="89564" x="1511300" y="3170238"/>
          <p14:tracePt t="89572" x="1492250" y="3170238"/>
          <p14:tracePt t="89580" x="1473200" y="3163888"/>
          <p14:tracePt t="89587" x="1462088" y="3163888"/>
          <p14:tracePt t="89595" x="1436688" y="3157538"/>
          <p14:tracePt t="89602" x="1417638" y="3157538"/>
          <p14:tracePt t="89610" x="1411288" y="3157538"/>
          <p14:tracePt t="89641" x="1411288" y="3151188"/>
          <p14:tracePt t="89648" x="1406525" y="3151188"/>
          <p14:tracePt t="89656" x="1406525" y="3144838"/>
          <p14:tracePt t="89670" x="1400175" y="3144838"/>
          <p14:tracePt t="89679" x="1393825" y="3138488"/>
          <p14:tracePt t="89693" x="1387475" y="3133725"/>
          <p14:tracePt t="89745" x="1381125" y="3133725"/>
          <p14:tracePt t="89753" x="1381125" y="3127375"/>
          <p14:tracePt t="89761" x="1374775" y="3127375"/>
          <p14:tracePt t="89775" x="1368425" y="3121025"/>
          <p14:tracePt t="89783" x="1368425" y="3114675"/>
          <p14:tracePt t="89790" x="1362075" y="3108325"/>
          <p14:tracePt t="89806" x="1355725" y="3101975"/>
          <p14:tracePt t="89813" x="1350963" y="3101975"/>
          <p14:tracePt t="89836" x="1344613" y="3095625"/>
          <p14:tracePt t="89843" x="1338263" y="3089275"/>
          <p14:tracePt t="89858" x="1331913" y="3089275"/>
          <p14:tracePt t="89873" x="1331913" y="3082925"/>
          <p14:tracePt t="89880" x="1325563" y="3082925"/>
          <p14:tracePt t="89899" x="1319213" y="3071813"/>
          <p14:tracePt t="89902" x="1312863" y="3071813"/>
          <p14:tracePt t="90736" x="1319213" y="3071813"/>
          <p14:tracePt t="90743" x="1331913" y="3071813"/>
          <p14:tracePt t="90750" x="1344613" y="3078163"/>
          <p14:tracePt t="90758" x="1350963" y="3078163"/>
          <p14:tracePt t="90765" x="1368425" y="3082925"/>
          <p14:tracePt t="90773" x="1381125" y="3089275"/>
          <p14:tracePt t="90780" x="1393825" y="3089275"/>
          <p14:tracePt t="90788" x="1406525" y="3101975"/>
          <p14:tracePt t="90796" x="1417638" y="3101975"/>
          <p14:tracePt t="90803" x="1423988" y="3108325"/>
          <p14:tracePt t="90818" x="1436688" y="3114675"/>
          <p14:tracePt t="90827" x="1443038" y="3114675"/>
          <p14:tracePt t="90841" x="1455738" y="3114675"/>
          <p14:tracePt t="90847" x="1462088" y="3114675"/>
          <p14:tracePt t="90855" x="1466850" y="3114675"/>
          <p14:tracePt t="90863" x="1479550" y="3114675"/>
          <p14:tracePt t="90879" x="1498600" y="3114675"/>
          <p14:tracePt t="90885" x="1511300" y="3114675"/>
          <p14:tracePt t="90894" x="1522413" y="3114675"/>
          <p14:tracePt t="90900" x="1535113" y="3114675"/>
          <p14:tracePt t="90908" x="1541463" y="3114675"/>
          <p14:tracePt t="90915" x="1554163" y="3114675"/>
          <p14:tracePt t="90923" x="1560513" y="3114675"/>
          <p14:tracePt t="90930" x="1571625" y="3114675"/>
          <p14:tracePt t="90938" x="1577975" y="3114675"/>
          <p14:tracePt t="90946" x="1584325" y="3114675"/>
          <p14:tracePt t="90953" x="1603375" y="3114675"/>
          <p14:tracePt t="90960" x="1620838" y="3114675"/>
          <p14:tracePt t="90968" x="1620838" y="3108325"/>
          <p14:tracePt t="90977" x="1633538" y="3108325"/>
          <p14:tracePt t="90983" x="1652588" y="3108325"/>
          <p14:tracePt t="90990" x="1665288" y="3108325"/>
          <p14:tracePt t="90998" x="1676400" y="3108325"/>
          <p14:tracePt t="91006" x="1682750" y="3108325"/>
          <p14:tracePt t="91013" x="1689100" y="3108325"/>
          <p14:tracePt t="91021" x="1701800" y="3108325"/>
          <p14:tracePt t="91028" x="1720850" y="3108325"/>
          <p14:tracePt t="91035" x="1731963" y="3108325"/>
          <p14:tracePt t="91044" x="1744663" y="3108325"/>
          <p14:tracePt t="91050" x="1770063" y="3108325"/>
          <p14:tracePt t="91058" x="1793875" y="3108325"/>
          <p14:tracePt t="91065" x="1806575" y="3108325"/>
          <p14:tracePt t="91073" x="1831975" y="3121025"/>
          <p14:tracePt t="91080" x="1849438" y="3127375"/>
          <p14:tracePt t="91088" x="1874838" y="3127375"/>
          <p14:tracePt t="91103" x="1887538" y="3127375"/>
          <p14:tracePt t="91111" x="1892300" y="3127375"/>
          <p14:tracePt t="91118" x="1898650" y="3127375"/>
          <p14:tracePt t="91127" x="1917700" y="3133725"/>
          <p14:tracePt t="91133" x="1930400" y="3133725"/>
          <p14:tracePt t="91140" x="1979613" y="3144838"/>
          <p14:tracePt t="91148" x="1997075" y="3144838"/>
          <p14:tracePt t="91155" x="2035175" y="3144838"/>
          <p14:tracePt t="91163" x="2046288" y="3144838"/>
          <p14:tracePt t="91171" x="2084388" y="3144838"/>
          <p14:tracePt t="91179" x="2120900" y="3144838"/>
          <p14:tracePt t="91185" x="2146300" y="3144838"/>
          <p14:tracePt t="91194" x="2157413" y="3144838"/>
          <p14:tracePt t="91200" x="2176463" y="3144838"/>
          <p14:tracePt t="91208" x="2219325" y="3144838"/>
          <p14:tracePt t="91223" x="2244725" y="3144838"/>
          <p14:tracePt t="91231" x="2268538" y="3133725"/>
          <p14:tracePt t="91238" x="2281238" y="3127375"/>
          <p14:tracePt t="91246" x="2287588" y="3127375"/>
          <p14:tracePt t="91261" x="2300288" y="3127375"/>
          <p14:tracePt t="91268" x="2306638" y="3127375"/>
          <p14:tracePt t="91276" x="2312988" y="3127375"/>
          <p14:tracePt t="91282" x="2312988" y="3121025"/>
          <p14:tracePt t="91290" x="2317750" y="3114675"/>
          <p14:tracePt t="91297" x="2324100" y="3114675"/>
          <p14:tracePt t="91305" x="2330450" y="3114675"/>
          <p14:tracePt t="91320" x="2343150" y="3108325"/>
          <p14:tracePt t="91328" x="2349500" y="3108325"/>
          <p14:tracePt t="91335" x="2362200" y="3101975"/>
          <p14:tracePt t="91343" x="2373313" y="3101975"/>
          <p14:tracePt t="91350" x="2379663" y="3101975"/>
          <p14:tracePt t="91359" x="2386013" y="3095625"/>
          <p14:tracePt t="91365" x="2392363" y="3095625"/>
          <p14:tracePt t="91372" x="2405063" y="3095625"/>
          <p14:tracePt t="91380" x="2417763" y="3089275"/>
          <p14:tracePt t="91387" x="2422525" y="3089275"/>
          <p14:tracePt t="91395" x="2428875" y="3089275"/>
          <p14:tracePt t="91402" x="2435225" y="3089275"/>
          <p14:tracePt t="91410" x="2447925" y="3082925"/>
          <p14:tracePt t="91417" x="2460625" y="3082925"/>
          <p14:tracePt t="91426" x="2466975" y="3078163"/>
          <p14:tracePt t="91432" x="2471738" y="3078163"/>
          <p14:tracePt t="91447" x="2484438" y="3078163"/>
          <p14:tracePt t="91455" x="2490788" y="3078163"/>
          <p14:tracePt t="91462" x="2497138" y="3078163"/>
          <p14:tracePt t="91470" x="2509838" y="3078163"/>
          <p14:tracePt t="91477" x="2516188" y="3078163"/>
          <p14:tracePt t="91485" x="2522538" y="3078163"/>
          <p14:tracePt t="91492" x="2527300" y="3078163"/>
          <p14:tracePt t="91499" x="2533650" y="3078163"/>
          <p14:tracePt t="91507" x="2540000" y="3078163"/>
          <p14:tracePt t="91515" x="2559050" y="3078163"/>
          <p14:tracePt t="91522" x="2571750" y="3082925"/>
          <p14:tracePt t="91530" x="2578100" y="3082925"/>
          <p14:tracePt t="91537" x="2589213" y="3082925"/>
          <p14:tracePt t="91545" x="2601913" y="3089275"/>
          <p14:tracePt t="91553" x="2614613" y="3089275"/>
          <p14:tracePt t="91566" x="2627313" y="3089275"/>
          <p14:tracePt t="91574" x="2638425" y="3089275"/>
          <p14:tracePt t="91581" x="2657475" y="3089275"/>
          <p14:tracePt t="91589" x="2670175" y="3089275"/>
          <p14:tracePt t="91596" x="2682875" y="3089275"/>
          <p14:tracePt t="91604" x="2687638" y="3089275"/>
          <p14:tracePt t="91611" x="2693988" y="3089275"/>
          <p14:tracePt t="91619" x="2706688" y="3089275"/>
          <p14:tracePt t="91627" x="2706688" y="3095625"/>
          <p14:tracePt t="91634" x="2713038" y="3095625"/>
          <p14:tracePt t="91649" x="2719388" y="3101975"/>
          <p14:tracePt t="91657" x="2725738" y="3101975"/>
          <p14:tracePt t="91664" x="2732088" y="3108325"/>
          <p14:tracePt t="91672" x="2738438" y="3108325"/>
          <p14:tracePt t="91680" x="2743200" y="3108325"/>
          <p14:tracePt t="91687" x="2749550" y="3108325"/>
          <p14:tracePt t="92086" x="2762250" y="3108325"/>
          <p14:tracePt t="92093" x="2792413" y="3108325"/>
          <p14:tracePt t="92101" x="2830513" y="3108325"/>
          <p14:tracePt t="92108" x="2847975" y="3108325"/>
          <p14:tracePt t="92116" x="2903538" y="3108325"/>
          <p14:tracePt t="92124" x="2978150" y="3108325"/>
          <p14:tracePt t="92131" x="3008313" y="3108325"/>
          <p14:tracePt t="92138" x="3076575" y="3108325"/>
          <p14:tracePt t="92145" x="3138488" y="3108325"/>
          <p14:tracePt t="92154" x="3163888" y="3108325"/>
          <p14:tracePt t="92160" x="3217863" y="3108325"/>
          <p14:tracePt t="92168" x="3273425" y="3108325"/>
          <p14:tracePt t="92175" x="3292475" y="3108325"/>
          <p14:tracePt t="92183" x="3311525" y="3108325"/>
          <p14:tracePt t="92192" x="3335338" y="3108325"/>
          <p14:tracePt t="92198" x="3341688" y="3108325"/>
          <p14:tracePt t="92206" x="3360738" y="3108325"/>
          <p14:tracePt t="92213" x="3378200" y="3108325"/>
          <p14:tracePt t="92222" x="3403600" y="3108325"/>
          <p14:tracePt t="92228" x="3416300" y="3108325"/>
          <p14:tracePt t="92236" x="3440113" y="3108325"/>
          <p14:tracePt t="92243" x="3478213" y="3108325"/>
          <p14:tracePt t="92251" x="3495675" y="3108325"/>
          <p14:tracePt t="92258" x="3527425" y="3108325"/>
          <p14:tracePt t="92265" x="3563938" y="3108325"/>
          <p14:tracePt t="92273" x="3570288" y="3108325"/>
          <p14:tracePt t="92281" x="3582988" y="3108325"/>
          <p14:tracePt t="92288" x="3587750" y="3101975"/>
          <p14:tracePt t="92295" x="3594100" y="3101975"/>
          <p14:tracePt t="92355" x="3600450" y="3101975"/>
          <p14:tracePt t="92363" x="3606800" y="3101975"/>
          <p14:tracePt t="92371" x="3619500" y="3101975"/>
          <p14:tracePt t="92378" x="3625850" y="3101975"/>
          <p14:tracePt t="92386" x="3632200" y="3101975"/>
          <p14:tracePt t="92401" x="3638550" y="3101975"/>
          <p14:tracePt t="92408" x="3643313" y="3101975"/>
          <p14:tracePt t="92415" x="3649663" y="3101975"/>
          <p14:tracePt t="92423" x="3656013" y="3101975"/>
          <p14:tracePt t="92431" x="3668713" y="3101975"/>
          <p14:tracePt t="92438" x="3675063" y="3101975"/>
          <p14:tracePt t="92445" x="3687763" y="3101975"/>
          <p14:tracePt t="92454" x="3711575" y="3101975"/>
          <p14:tracePt t="92460" x="3754438" y="3101975"/>
          <p14:tracePt t="92468" x="3792538" y="3101975"/>
          <p14:tracePt t="92475" x="3803650" y="3101975"/>
          <p14:tracePt t="92483" x="3854450" y="3101975"/>
          <p14:tracePt t="92490" x="3878263" y="3101975"/>
          <p14:tracePt t="92498" x="3890963" y="3101975"/>
          <p14:tracePt t="92506" x="3903663" y="3101975"/>
          <p14:tracePt t="92513" x="3914775" y="3101975"/>
          <p14:tracePt t="92521" x="3927475" y="3101975"/>
          <p14:tracePt t="92528" x="3940175" y="3101975"/>
          <p14:tracePt t="92537" x="3952875" y="3101975"/>
          <p14:tracePt t="92543" x="3963988" y="3101975"/>
          <p14:tracePt t="92550" x="3976688" y="3101975"/>
          <p14:tracePt t="92558" x="3995738" y="3101975"/>
          <p14:tracePt t="92566" x="4019550" y="3101975"/>
          <p14:tracePt t="92573" x="4032250" y="3101975"/>
          <p14:tracePt t="92581" x="4044950" y="3101975"/>
          <p14:tracePt t="92588" x="4051300" y="3101975"/>
          <p14:tracePt t="101720" x="4044950" y="3114675"/>
          <p14:tracePt t="101726" x="4038600" y="3138488"/>
          <p14:tracePt t="101727" x="4038600" y="3144838"/>
          <p14:tracePt t="101730" x="4032250" y="3176588"/>
          <p14:tracePt t="101737" x="4032250" y="3182938"/>
          <p14:tracePt t="101745" x="4032250" y="3187700"/>
          <p14:tracePt t="101753" x="4032250" y="3194050"/>
          <p14:tracePt t="101760" x="4032250" y="3200400"/>
          <p14:tracePt t="101768" x="4032250" y="3213100"/>
          <p14:tracePt t="101775" x="4032250" y="3219450"/>
          <p14:tracePt t="101783" x="4032250" y="3225800"/>
          <p14:tracePt t="101790" x="4032250" y="3238500"/>
          <p14:tracePt t="101798" x="4032250" y="3255963"/>
          <p14:tracePt t="101806" x="4032250" y="3268663"/>
          <p14:tracePt t="101813" x="4032250" y="3298825"/>
          <p14:tracePt t="101821" x="4032250" y="3324225"/>
          <p14:tracePt t="101830" x="4032250" y="3348038"/>
          <p14:tracePt t="101836" x="4038600" y="3360738"/>
          <p14:tracePt t="101844" x="4044950" y="3386138"/>
          <p14:tracePt t="101851" x="4051300" y="3403600"/>
          <p14:tracePt t="101858" x="4057650" y="3429000"/>
          <p14:tracePt t="101866" x="4075113" y="3459163"/>
          <p14:tracePt t="101879" x="4081463" y="3478213"/>
          <p14:tracePt t="101883" x="4087813" y="3490913"/>
          <p14:tracePt t="101889" x="4100513" y="3521075"/>
          <p14:tracePt t="101896" x="4106863" y="3527425"/>
          <p14:tracePt t="101904" x="4106863" y="3533775"/>
          <p14:tracePt t="101911" x="4113213" y="3540125"/>
          <p14:tracePt t="101919" x="4113213" y="3546475"/>
          <p14:tracePt t="101933" x="4119563" y="3552825"/>
          <p14:tracePt t="102032" x="4124325" y="3552825"/>
          <p14:tracePt t="102040" x="4130675" y="3552825"/>
          <p14:tracePt t="102099" x="4137025" y="3552825"/>
          <p14:tracePt t="102107" x="4137025" y="3559175"/>
          <p14:tracePt t="102114" x="4143375" y="3559175"/>
          <p14:tracePt t="102129" x="4143375" y="3563938"/>
          <p14:tracePt t="102151" x="4143375" y="3570288"/>
          <p14:tracePt t="102160" x="4143375" y="3582988"/>
          <p14:tracePt t="102166" x="4143375" y="3602038"/>
          <p14:tracePt t="102174" x="4143375" y="3614738"/>
          <p14:tracePt t="102181" x="4143375" y="3625850"/>
          <p14:tracePt t="102189" x="4143375" y="3663950"/>
          <p14:tracePt t="102197" x="4143375" y="3700463"/>
          <p14:tracePt t="102204" x="4143375" y="3730625"/>
          <p14:tracePt t="102211" x="4143375" y="3798888"/>
          <p14:tracePt t="102219" x="4143375" y="3873500"/>
          <p14:tracePt t="102227" x="4130675" y="3971925"/>
          <p14:tracePt t="102234" x="4113213" y="4027488"/>
          <p14:tracePt t="102241" x="4068763" y="4138613"/>
          <p14:tracePt t="102248" x="4019550" y="4217988"/>
          <p14:tracePt t="102256" x="4008438" y="4224338"/>
          <p14:tracePt t="102692" x="4008438" y="4243388"/>
          <p14:tracePt t="102699" x="4008438" y="4311650"/>
          <p14:tracePt t="102706" x="4008438" y="4329113"/>
          <p14:tracePt t="102714" x="4002088" y="4391025"/>
          <p14:tracePt t="102722" x="3989388" y="4440238"/>
          <p14:tracePt t="102729" x="3989388" y="4465638"/>
          <p14:tracePt t="102738" x="3983038" y="4527550"/>
          <p14:tracePt t="102744" x="3963988" y="4600575"/>
          <p14:tracePt t="102752" x="3959225" y="4632325"/>
          <p14:tracePt t="102759" x="3933825" y="4718050"/>
          <p14:tracePt t="102767" x="3908425" y="4797425"/>
          <p14:tracePt t="102775" x="3878263" y="4897438"/>
          <p14:tracePt t="102781" x="3859213" y="4940300"/>
          <p14:tracePt t="102790" x="3816350" y="5045075"/>
          <p14:tracePt t="102796" x="3779838" y="5130800"/>
          <p14:tracePt t="102805" x="3754438" y="5186363"/>
          <p14:tracePt t="102812" x="3724275" y="5284788"/>
          <p14:tracePt t="102819" x="3681413" y="5389563"/>
          <p14:tracePt t="102826" x="3675063" y="5427663"/>
          <p14:tracePt t="102835" x="3662363" y="5519738"/>
          <p14:tracePt t="102841" x="3643313" y="5605463"/>
          <p14:tracePt t="102849" x="3625850" y="5649913"/>
          <p14:tracePt t="102858" x="3606800" y="5710238"/>
          <p14:tracePt t="102864" x="3600450" y="5765800"/>
          <p14:tracePt t="102872" x="3594100" y="5784850"/>
          <p14:tracePt t="102889" x="3570288" y="5876925"/>
          <p14:tracePt t="102895" x="3563938" y="5902325"/>
          <p14:tracePt t="102901" x="3551238" y="5919788"/>
          <p14:tracePt t="102909" x="3544888" y="5951538"/>
          <p14:tracePt t="102916" x="3538538" y="5970588"/>
          <p14:tracePt t="102923" x="3533775" y="5975350"/>
          <p14:tracePt t="102931" x="3527425" y="5994400"/>
          <p14:tracePt t="102938" x="3514725" y="6007100"/>
          <p14:tracePt t="102946" x="3514725" y="6013450"/>
          <p14:tracePt t="102953" x="3502025" y="6030913"/>
          <p14:tracePt t="102961" x="3489325" y="6043613"/>
          <p14:tracePt t="102969" x="3482975" y="6049963"/>
          <p14:tracePt t="102976" x="3471863" y="6062663"/>
          <p14:tracePt t="102983" x="3459163" y="6069013"/>
          <p14:tracePt t="102991" x="3452813" y="6069013"/>
          <p14:tracePt t="102998" x="3446463" y="6062663"/>
          <p14:tracePt t="103006" x="3440113" y="6049963"/>
          <p14:tracePt t="103261" x="3433763" y="6056313"/>
          <p14:tracePt t="103269" x="3422650" y="6081713"/>
          <p14:tracePt t="103276" x="3416300" y="6081713"/>
          <p14:tracePt t="103284" x="3397250" y="6099175"/>
          <p14:tracePt t="103291" x="3378200" y="6124575"/>
          <p14:tracePt t="103299" x="3367088" y="6142038"/>
          <p14:tracePt t="103306" x="3335338" y="6167438"/>
          <p14:tracePt t="103313" x="3298825" y="6197600"/>
          <p14:tracePt t="103321" x="3286125" y="6203950"/>
          <p14:tracePt t="103328" x="3249613" y="6229350"/>
          <p14:tracePt t="103336" x="3224213" y="6242050"/>
          <p14:tracePt t="103343" x="3213100" y="6259513"/>
          <p14:tracePt t="103352" x="3187700" y="6265863"/>
          <p14:tracePt t="103358" x="3157538" y="6272213"/>
          <p14:tracePt t="103366" x="3144838" y="6278563"/>
          <p14:tracePt t="103373" x="3113088" y="6284913"/>
          <p14:tracePt t="103381" x="3076575" y="6291263"/>
          <p14:tracePt t="103388" x="3057525" y="6291263"/>
          <p14:tracePt t="103396" x="3008313" y="6302375"/>
          <p14:tracePt t="103404" x="2947988" y="6302375"/>
          <p14:tracePt t="103411" x="2879725" y="6308725"/>
          <p14:tracePt t="103419" x="2843213" y="6308725"/>
          <p14:tracePt t="103426" x="2768600" y="6321425"/>
          <p14:tracePt t="103433" x="2693988" y="6327775"/>
          <p14:tracePt t="103441" x="2657475" y="6327775"/>
          <p14:tracePt t="103448" x="2589213" y="6340475"/>
          <p14:tracePt t="103456" x="2516188" y="6340475"/>
          <p14:tracePt t="103463" x="2490788" y="6346825"/>
          <p14:tracePt t="103471" x="2435225" y="6346825"/>
          <p14:tracePt t="103478" x="2411413" y="6351588"/>
          <p14:tracePt t="103487" x="2392363" y="6351588"/>
          <p14:tracePt t="103493" x="2349500" y="6357938"/>
          <p14:tracePt t="103502" x="2330450" y="6357938"/>
          <p14:tracePt t="103508" x="2312988" y="6357938"/>
          <p14:tracePt t="103516" x="2293938" y="6357938"/>
          <p14:tracePt t="103523" x="2257425" y="6364288"/>
          <p14:tracePt t="103531" x="2225675" y="6364288"/>
          <p14:tracePt t="103538" x="2206625" y="6364288"/>
          <p14:tracePt t="103546" x="2170113" y="6364288"/>
          <p14:tracePt t="103554" x="2120900" y="6364288"/>
          <p14:tracePt t="103561" x="2101850" y="6364288"/>
          <p14:tracePt t="103569" x="2052638" y="6364288"/>
          <p14:tracePt t="103576" x="2016125" y="6364288"/>
          <p14:tracePt t="103584" x="1985963" y="6364288"/>
          <p14:tracePt t="103591" x="1941513" y="6364288"/>
          <p14:tracePt t="103598" x="1881188" y="6364288"/>
          <p14:tracePt t="103606" x="1868488" y="6364288"/>
          <p14:tracePt t="103613" x="1855788" y="6364288"/>
          <p14:tracePt t="103621" x="1836738" y="6364288"/>
          <p14:tracePt t="103628" x="1831975" y="6364288"/>
          <p14:tracePt t="103636" x="1819275" y="6364288"/>
          <p14:tracePt t="103643" x="1787525" y="6357938"/>
          <p14:tracePt t="103651" x="1770063" y="6351588"/>
          <p14:tracePt t="103658" x="1751013" y="6351588"/>
          <p14:tracePt t="103666" x="1720850" y="6351588"/>
          <p14:tracePt t="103673" x="1682750" y="6346825"/>
          <p14:tracePt t="103681" x="1671638" y="6340475"/>
          <p14:tracePt t="103688" x="1633538" y="6340475"/>
          <p14:tracePt t="103696" x="1616075" y="6334125"/>
          <p14:tracePt t="103704" x="1597025" y="6334125"/>
          <p14:tracePt t="103711" x="1566863" y="6327775"/>
          <p14:tracePt t="103719" x="1547813" y="6321425"/>
          <p14:tracePt t="103726" x="1541463" y="6321425"/>
          <p14:tracePt t="103733" x="1522413" y="6308725"/>
          <p14:tracePt t="103741" x="1504950" y="6302375"/>
          <p14:tracePt t="103748" x="1479550" y="6284913"/>
          <p14:tracePt t="103756" x="1466850" y="6284913"/>
          <p14:tracePt t="103763" x="1455738" y="6278563"/>
          <p14:tracePt t="103771" x="1436688" y="6272213"/>
          <p14:tracePt t="103778" x="1423988" y="6265863"/>
          <p14:tracePt t="103786" x="1406525" y="6253163"/>
          <p14:tracePt t="103793" x="1393825" y="6246813"/>
          <p14:tracePt t="103802" x="1387475" y="6242050"/>
          <p14:tracePt t="103808" x="1381125" y="6235700"/>
          <p14:tracePt t="103816" x="1374775" y="6223000"/>
          <p14:tracePt t="103823" x="1368425" y="6223000"/>
          <p14:tracePt t="103831" x="1362075" y="6216650"/>
          <p14:tracePt t="103838" x="1355725" y="6197600"/>
          <p14:tracePt t="103846" x="1350963" y="6197600"/>
          <p14:tracePt t="103853" x="1344613" y="6186488"/>
          <p14:tracePt t="103861" x="1331913" y="6173788"/>
          <p14:tracePt t="103869" x="1319213" y="6154738"/>
          <p14:tracePt t="103883" x="1306513" y="6142038"/>
          <p14:tracePt t="103891" x="1295400" y="6130925"/>
          <p14:tracePt t="103898" x="1289050" y="6124575"/>
          <p14:tracePt t="103906" x="1282700" y="6111875"/>
          <p14:tracePt t="103913" x="1276350" y="6105525"/>
          <p14:tracePt t="103921" x="1270000" y="6099175"/>
          <p14:tracePt t="103928" x="1270000" y="6092825"/>
          <p14:tracePt t="103936" x="1270000" y="6086475"/>
          <p14:tracePt t="103952" x="1270000" y="6081713"/>
          <p14:tracePt t="103966" x="1263650" y="6081713"/>
          <p14:tracePt t="103973" x="1263650" y="6075363"/>
          <p14:tracePt t="103981" x="1257300" y="6069013"/>
          <p14:tracePt t="103988" x="1250950" y="6069013"/>
          <p14:tracePt t="104004" x="1250950" y="6062663"/>
          <p14:tracePt t="104011" x="1246188" y="6062663"/>
          <p14:tracePt t="104019" x="1239838" y="6056313"/>
          <p14:tracePt t="104026" x="1233488" y="6056313"/>
          <p14:tracePt t="104033" x="1227138" y="6056313"/>
          <p14:tracePt t="104041" x="1220788" y="6056313"/>
          <p14:tracePt t="104056" x="1214438" y="6056313"/>
          <p14:tracePt t="104063" x="1208088" y="6056313"/>
          <p14:tracePt t="104071" x="1201738" y="6056313"/>
          <p14:tracePt t="104078" x="1195388" y="6056313"/>
          <p14:tracePt t="104101" x="1184275" y="6056313"/>
          <p14:tracePt t="104109" x="1177925" y="6056313"/>
          <p14:tracePt t="104116" x="1171575" y="6062663"/>
          <p14:tracePt t="104123" x="1171575" y="6069013"/>
          <p14:tracePt t="104131" x="1158875" y="6075363"/>
          <p14:tracePt t="104138" x="1158875" y="6081713"/>
          <p14:tracePt t="104146" x="1152525" y="6092825"/>
          <p14:tracePt t="104153" x="1146175" y="6111875"/>
          <p14:tracePt t="104161" x="1141413" y="6130925"/>
          <p14:tracePt t="104169" x="1141413" y="6142038"/>
          <p14:tracePt t="104176" x="1135063" y="6180138"/>
          <p14:tracePt t="104183" x="1135063" y="6216650"/>
          <p14:tracePt t="104191" x="1135063" y="6242050"/>
          <p14:tracePt t="104198" x="1135063" y="6265863"/>
          <p14:tracePt t="104206" x="1135063" y="6296025"/>
          <p14:tracePt t="104213" x="1135063" y="6302375"/>
          <p14:tracePt t="104221" x="1135063" y="6327775"/>
          <p14:tracePt t="104228" x="1135063" y="6346825"/>
          <p14:tracePt t="104236" x="1135063" y="6357938"/>
          <p14:tracePt t="104243" x="1135063" y="6370638"/>
          <p14:tracePt t="104251" x="1135063" y="6396038"/>
          <p14:tracePt t="104258" x="1135063" y="6407150"/>
          <p14:tracePt t="104266" x="1135063" y="6419850"/>
          <p14:tracePt t="104273" x="1135063" y="6438900"/>
          <p14:tracePt t="104281" x="1135063" y="6451600"/>
          <p14:tracePt t="104288" x="1135063" y="6456363"/>
          <p14:tracePt t="104296" x="1135063" y="6462713"/>
          <p14:tracePt t="104439" x="1128713" y="6462713"/>
          <p14:tracePt t="104717" x="1128713" y="6469063"/>
          <p14:tracePt t="104725" x="1128713" y="6475413"/>
          <p14:tracePt t="104754" x="1128713" y="6481763"/>
          <p14:tracePt t="104761" x="1128713" y="6488113"/>
          <p14:tracePt t="104769" x="1122363" y="6500813"/>
          <p14:tracePt t="104777" x="1122363" y="6511925"/>
          <p14:tracePt t="104784" x="1122363" y="6518275"/>
          <p14:tracePt t="104792" x="1122363" y="6524625"/>
          <p14:tracePt t="104799" x="1122363" y="6530975"/>
          <p14:tracePt t="104808" x="1122363" y="6537325"/>
          <p14:tracePt t="104814" x="1122363" y="6550025"/>
          <p14:tracePt t="104822" x="1122363" y="6556375"/>
          <p14:tracePt t="104829" x="1122363" y="6567488"/>
          <p14:tracePt t="104837" x="1122363" y="6573838"/>
          <p14:tracePt t="104844" x="1122363" y="6580188"/>
          <p14:tracePt t="104876" x="1122363" y="6592888"/>
          <p14:tracePt t="104881" x="1122363" y="6599238"/>
          <p14:tracePt t="104889" x="1122363" y="6605588"/>
          <p14:tracePt t="104896" x="1122363" y="6616700"/>
          <p14:tracePt t="104911" x="1122363" y="6629400"/>
          <p14:tracePt t="104927" x="1128713" y="6635750"/>
          <p14:tracePt t="105917" x="1135063" y="6635750"/>
          <p14:tracePt t="105931" x="1141413" y="6642100"/>
          <p14:tracePt t="105939" x="1152525" y="6642100"/>
          <p14:tracePt t="105947" x="1158875" y="6642100"/>
          <p14:tracePt t="105954" x="1165225" y="6642100"/>
          <p14:tracePt t="105962" x="1171575" y="6642100"/>
          <p14:tracePt t="105969" x="1177925" y="6642100"/>
          <p14:tracePt t="105977" x="1184275" y="6648450"/>
          <p14:tracePt t="105984" x="1195388" y="6648450"/>
          <p14:tracePt t="105992" x="1201738" y="6648450"/>
          <p14:tracePt t="105999" x="1227138" y="6648450"/>
          <p14:tracePt t="106007" x="1239838" y="6648450"/>
          <p14:tracePt t="106014" x="1246188" y="6648450"/>
          <p14:tracePt t="106022" x="1257300" y="6648450"/>
          <p14:tracePt t="106029" x="1263650" y="6648450"/>
          <p14:tracePt t="106036" x="1270000" y="6648450"/>
          <p14:tracePt t="106060" x="1276350" y="6648450"/>
          <p14:tracePt t="106066" x="1282700" y="6648450"/>
          <p14:tracePt t="106074" x="1289050" y="6648450"/>
          <p14:tracePt t="106081" x="1295400" y="6648450"/>
          <p14:tracePt t="106089" x="1301750" y="6648450"/>
          <p14:tracePt t="106097" x="1312863" y="6648450"/>
          <p14:tracePt t="106104" x="1319213" y="6648450"/>
          <p14:tracePt t="106112" x="1331913" y="6648450"/>
          <p14:tracePt t="106119" x="1344613" y="6648450"/>
          <p14:tracePt t="106127" x="1355725" y="6648450"/>
          <p14:tracePt t="106134" x="1362075" y="6648450"/>
          <p14:tracePt t="106142" x="1374775" y="6648450"/>
          <p14:tracePt t="106149" x="1387475" y="6648450"/>
          <p14:tracePt t="106157" x="1393825" y="6648450"/>
          <p14:tracePt t="106171" x="1400175" y="6648450"/>
          <p14:tracePt t="106186" x="1411288" y="6648450"/>
          <p14:tracePt t="106194" x="1423988" y="6648450"/>
          <p14:tracePt t="106201" x="1443038" y="6648450"/>
          <p14:tracePt t="106209" x="1455738" y="6648450"/>
          <p14:tracePt t="106216" x="1492250" y="6648450"/>
          <p14:tracePt t="106223" x="1541463" y="6648450"/>
          <p14:tracePt t="106231" x="1554163" y="6648450"/>
          <p14:tracePt t="106238" x="1603375" y="6648450"/>
          <p14:tracePt t="106246" x="1620838" y="6648450"/>
          <p14:tracePt t="106253" x="1652588" y="6648450"/>
          <p14:tracePt t="106268" x="1658938" y="6648450"/>
          <p14:tracePt t="106307" x="1665288" y="6648450"/>
          <p14:tracePt t="106314" x="1671638" y="6648450"/>
          <p14:tracePt t="106321" x="1695450" y="6648450"/>
          <p14:tracePt t="106329" x="1714500" y="6648450"/>
          <p14:tracePt t="106337" x="1727200" y="6648450"/>
          <p14:tracePt t="106345" x="1744663" y="6648450"/>
          <p14:tracePt t="106351" x="1781175" y="6648450"/>
          <p14:tracePt t="106361" x="1800225" y="6648450"/>
          <p14:tracePt t="106365" x="1825625" y="6648450"/>
          <p14:tracePt t="106380" x="1831975" y="6648450"/>
          <p14:tracePt t="106411" x="1836738" y="6648450"/>
          <p14:tracePt t="106418" x="1843088" y="6648450"/>
          <p14:tracePt t="106427" x="1849438" y="6648450"/>
          <p14:tracePt t="106433" x="1855788" y="6648450"/>
          <p14:tracePt t="106441" x="1868488" y="6648450"/>
          <p14:tracePt t="106448" x="1874838" y="6648450"/>
          <p14:tracePt t="106456" x="1881188" y="6648450"/>
          <p14:tracePt t="106463" x="1898650" y="6648450"/>
          <p14:tracePt t="106471" x="1911350" y="6648450"/>
          <p14:tracePt t="106478" x="1917700" y="6648450"/>
          <p14:tracePt t="106486" x="1936750" y="6648450"/>
          <p14:tracePt t="106494" x="1941513" y="6648450"/>
          <p14:tracePt t="106501" x="1947863" y="6648450"/>
          <p14:tracePt t="106516" x="1960563" y="6648450"/>
          <p14:tracePt t="106524" x="1973263" y="6648450"/>
          <p14:tracePt t="106531" x="1979613" y="6648450"/>
          <p14:tracePt t="106538" x="1985963" y="6648450"/>
          <p14:tracePt t="106546" x="1992313" y="6648450"/>
          <p14:tracePt t="106553" x="1997075" y="6648450"/>
          <p14:tracePt t="106568" x="2003425" y="6648450"/>
          <p14:tracePt t="106576" x="2016125" y="6648450"/>
          <p14:tracePt t="106667" x="2022475" y="6648450"/>
          <p14:tracePt t="106674" x="2028825" y="6648450"/>
          <p14:tracePt t="107058" x="2035175" y="6648450"/>
          <p14:tracePt t="107065" x="2041525" y="6648450"/>
          <p14:tracePt t="107071" x="2046288" y="6648450"/>
          <p14:tracePt t="107079" x="2052638" y="6654800"/>
          <p14:tracePt t="107086" x="2065338" y="6654800"/>
          <p14:tracePt t="107094" x="2071688" y="6654800"/>
          <p14:tracePt t="107101" x="2084388" y="6654800"/>
          <p14:tracePt t="107147" x="2090738" y="6654800"/>
          <p14:tracePt t="107154" x="2097088" y="6654800"/>
          <p14:tracePt t="107162" x="2108200" y="6654800"/>
          <p14:tracePt t="107169" x="2120900" y="6654800"/>
          <p14:tracePt t="107177" x="2127250" y="6654800"/>
          <p14:tracePt t="107184" x="2146300" y="6654800"/>
          <p14:tracePt t="107192" x="2157413" y="6648450"/>
          <p14:tracePt t="107199" x="2163763" y="6648450"/>
          <p14:tracePt t="107207" x="2170113" y="6648450"/>
          <p14:tracePt t="107215" x="2176463" y="6642100"/>
          <p14:tracePt t="107259" x="2182813" y="6642100"/>
          <p14:tracePt t="107268" x="2189163" y="6642100"/>
          <p14:tracePt t="107274" x="2195513" y="6642100"/>
          <p14:tracePt t="107282" x="2212975" y="6642100"/>
          <p14:tracePt t="107289" x="2225675" y="6642100"/>
          <p14:tracePt t="107298" x="2244725" y="6642100"/>
          <p14:tracePt t="107304" x="2257425" y="6642100"/>
          <p14:tracePt t="107311" x="2268538" y="6642100"/>
          <p14:tracePt t="107319" x="2274888" y="6642100"/>
          <p14:tracePt t="107417" x="2281238" y="6642100"/>
          <p14:tracePt t="107469" x="2287588" y="6642100"/>
          <p14:tracePt t="107484" x="2293938" y="6642100"/>
          <p14:tracePt t="107498" x="2300288" y="6642100"/>
          <p14:tracePt t="107506" x="2306638" y="6642100"/>
          <p14:tracePt t="107762" x="2317750" y="6642100"/>
          <p14:tracePt t="107776" x="2324100" y="6642100"/>
          <p14:tracePt t="107784" x="2330450" y="6642100"/>
          <p14:tracePt t="107791" x="2336800" y="6642100"/>
          <p14:tracePt t="107799" x="2343150" y="6642100"/>
          <p14:tracePt t="107806" x="2355850" y="6642100"/>
          <p14:tracePt t="107814" x="2366963" y="6642100"/>
          <p14:tracePt t="107829" x="2379663" y="6642100"/>
          <p14:tracePt t="107837" x="2398713" y="6642100"/>
          <p14:tracePt t="107844" x="2405063" y="6642100"/>
          <p14:tracePt t="107853" x="2422525" y="6642100"/>
          <p14:tracePt t="107859" x="2428875" y="6642100"/>
          <p14:tracePt t="107866" x="2435225" y="6642100"/>
          <p14:tracePt t="107874" x="2441575" y="6642100"/>
          <p14:tracePt t="107891" x="2454275" y="6635750"/>
          <p14:tracePt t="107896" x="2460625" y="6635750"/>
          <p14:tracePt t="107905" x="2466975" y="6635750"/>
          <p14:tracePt t="107911" x="2478088" y="6629400"/>
          <p14:tracePt t="107920" x="2497138" y="6629400"/>
          <p14:tracePt t="107926" x="2509838" y="6629400"/>
          <p14:tracePt t="107934" x="2527300" y="6629400"/>
          <p14:tracePt t="107941" x="2533650" y="6629400"/>
          <p14:tracePt t="107949" x="2546350" y="6629400"/>
          <p14:tracePt t="107956" x="2559050" y="6635750"/>
          <p14:tracePt t="107964" x="2565400" y="6635750"/>
          <p14:tracePt t="107979" x="2571750" y="6635750"/>
          <p14:tracePt t="108092" x="2578100" y="6635750"/>
          <p14:tracePt t="108106" x="2582863" y="6635750"/>
          <p14:tracePt t="108122" x="2589213" y="6635750"/>
          <p14:tracePt t="108129" x="2595563" y="6635750"/>
          <p14:tracePt t="108136" x="2601913" y="6635750"/>
          <p14:tracePt t="108144" x="2608263" y="6635750"/>
          <p14:tracePt t="108153" x="2614613" y="6635750"/>
          <p14:tracePt t="108264" x="2620963" y="6635750"/>
          <p14:tracePt t="108272" x="2627313" y="6635750"/>
          <p14:tracePt t="108279" x="2632075" y="6635750"/>
          <p14:tracePt t="108294" x="2638425" y="6635750"/>
          <p14:tracePt t="108303" x="2644775" y="6635750"/>
          <p14:tracePt t="108309" x="2651125" y="6635750"/>
          <p14:tracePt t="108340" x="2663825" y="6635750"/>
          <p14:tracePt t="108354" x="2670175" y="6635750"/>
          <p14:tracePt t="108361" x="2676525" y="6635750"/>
          <p14:tracePt t="108370" x="2687638" y="6635750"/>
          <p14:tracePt t="108376" x="2693988" y="6635750"/>
          <p14:tracePt t="108391" x="2700338" y="6635750"/>
          <p14:tracePt t="108399" x="2713038" y="6635750"/>
          <p14:tracePt t="108406" x="2725738" y="6635750"/>
          <p14:tracePt t="108414" x="2738438" y="6635750"/>
          <p14:tracePt t="108421" x="2743200" y="6629400"/>
          <p14:tracePt t="108429" x="2755900" y="6629400"/>
          <p14:tracePt t="108436" x="2774950" y="6629400"/>
          <p14:tracePt t="108444" x="2781300" y="6629400"/>
          <p14:tracePt t="108452" x="2787650" y="6629400"/>
          <p14:tracePt t="108459" x="2792413" y="6629400"/>
          <p14:tracePt t="108467" x="2798763" y="6629400"/>
          <p14:tracePt t="108474" x="2811463" y="6629400"/>
          <p14:tracePt t="108489" x="2817813" y="6629400"/>
          <p14:tracePt t="108497" x="2824163" y="6629400"/>
          <p14:tracePt t="108504" x="2836863" y="6629400"/>
          <p14:tracePt t="108520" x="2843213" y="6629400"/>
          <p14:tracePt t="108526" x="2860675" y="6629400"/>
          <p14:tracePt t="108536" x="2879725" y="6629400"/>
          <p14:tracePt t="108541" x="2892425" y="6629400"/>
          <p14:tracePt t="108549" x="2903538" y="6629400"/>
          <p14:tracePt t="108556" x="2909888" y="6629400"/>
          <p14:tracePt t="108564" x="2916238" y="6629400"/>
          <p14:tracePt t="108571" x="2922588" y="6629400"/>
          <p14:tracePt t="108579" x="2928938" y="6629400"/>
          <p14:tracePt t="108587" x="2935288" y="6629400"/>
          <p14:tracePt t="108594" x="2947988" y="6629400"/>
          <p14:tracePt t="108603" x="2971800" y="6629400"/>
          <p14:tracePt t="108609" x="2997200" y="6635750"/>
          <p14:tracePt t="108617" x="3008313" y="6635750"/>
          <p14:tracePt t="108624" x="3040063" y="6635750"/>
          <p14:tracePt t="108632" x="3057525" y="6635750"/>
          <p14:tracePt t="108640" x="3070225" y="6635750"/>
          <p14:tracePt t="108647" x="3089275" y="6635750"/>
          <p14:tracePt t="108655" x="3101975" y="6635750"/>
          <p14:tracePt t="108661" x="3108325" y="6635750"/>
          <p14:tracePt t="108722" x="3113088" y="6635750"/>
          <p14:tracePt t="108752" x="3119438" y="6635750"/>
          <p14:tracePt t="108774" x="3125788" y="6635750"/>
          <p14:tracePt t="108790" x="3132138" y="6635750"/>
          <p14:tracePt t="108797" x="3138488" y="6635750"/>
          <p14:tracePt t="108804" x="3144838" y="6635750"/>
          <p14:tracePt t="108811" x="3151188" y="6635750"/>
          <p14:tracePt t="108826" x="3163888" y="6635750"/>
          <p14:tracePt t="108841" x="3168650" y="6635750"/>
          <p14:tracePt t="110974" x="3040063" y="6648450"/>
          <p14:tracePt t="110980" x="2719388" y="6648450"/>
          <p14:tracePt t="110986" x="2343150" y="6635750"/>
          <p14:tracePt t="110993" x="2324100" y="6635750"/>
          <p14:tracePt t="111002" x="2293938" y="6635750"/>
          <p14:tracePt t="111009" x="2225675" y="6623050"/>
          <p14:tracePt t="111016" x="2152650" y="6611938"/>
          <p14:tracePt t="111024" x="2078038" y="6605588"/>
          <p14:tracePt t="111031" x="2035175" y="6592888"/>
          <p14:tracePt t="111039" x="1936750" y="6586538"/>
          <p14:tracePt t="111046" x="1849438" y="6573838"/>
          <p14:tracePt t="111055" x="1825625" y="6573838"/>
          <p14:tracePt t="111061" x="1757363" y="6567488"/>
          <p14:tracePt t="111069" x="1695450" y="6567488"/>
          <p14:tracePt t="111076" x="1671638" y="6567488"/>
          <p14:tracePt t="111084" x="1627188" y="6556375"/>
          <p14:tracePt t="111091" x="1597025" y="6556375"/>
          <p14:tracePt t="111099" x="1577975" y="6550025"/>
          <p14:tracePt t="111106" x="1547813" y="6543675"/>
          <p14:tracePt t="111114" x="1522413" y="6537325"/>
          <p14:tracePt t="111122" x="1511300" y="6537325"/>
          <p14:tracePt t="111129" x="1479550" y="6524625"/>
          <p14:tracePt t="111136" x="1462088" y="6524625"/>
          <p14:tracePt t="111144" x="1449388" y="6518275"/>
          <p14:tracePt t="111152" x="1436688" y="6518275"/>
          <p14:tracePt t="111159" x="1430338" y="6518275"/>
          <p14:tracePt t="111167" x="1417638" y="6518275"/>
          <p14:tracePt t="111173" x="1411288" y="6511925"/>
          <p14:tracePt t="111181" x="1406525" y="6511925"/>
          <p14:tracePt t="111189" x="1393825" y="6507163"/>
          <p14:tracePt t="111204" x="1387475" y="6507163"/>
          <p14:tracePt t="111211" x="1381125" y="6507163"/>
          <p14:tracePt t="111220" x="1374775" y="6507163"/>
          <p14:tracePt t="111226" x="1374775" y="6500813"/>
          <p14:tracePt t="111235" x="1368425" y="6500813"/>
          <p14:tracePt t="111241" x="1362075" y="6494463"/>
          <p14:tracePt t="111249" x="1344613" y="6488113"/>
          <p14:tracePt t="111256" x="1306513" y="6475413"/>
          <p14:tracePt t="111264" x="1263650" y="6445250"/>
          <p14:tracePt t="111272" x="1250950" y="6432550"/>
          <p14:tracePt t="111279" x="1233488" y="6413500"/>
          <p14:tracePt t="111286" x="1201738" y="6370638"/>
          <p14:tracePt t="111294" x="1201738" y="6357938"/>
          <p14:tracePt t="111528" x="1201738" y="6346825"/>
          <p14:tracePt t="111535" x="1190625" y="6315075"/>
          <p14:tracePt t="111541" x="1190625" y="6308725"/>
          <p14:tracePt t="111549" x="1190625" y="6291263"/>
          <p14:tracePt t="111556" x="1190625" y="6272213"/>
          <p14:tracePt t="111564" x="1184275" y="6265863"/>
          <p14:tracePt t="111571" x="1184275" y="6242050"/>
          <p14:tracePt t="111579" x="1184275" y="6229350"/>
          <p14:tracePt t="111594" x="1177925" y="6223000"/>
          <p14:tracePt t="111602" x="1177925" y="6203950"/>
          <p14:tracePt t="111609" x="1171575" y="6197600"/>
          <p14:tracePt t="111618" x="1171575" y="6191250"/>
          <p14:tracePt t="111624" x="1165225" y="6180138"/>
          <p14:tracePt t="111632" x="1165225" y="6167438"/>
          <p14:tracePt t="111647" x="1165225" y="6161088"/>
          <p14:tracePt t="111654" x="1158875" y="6148388"/>
          <p14:tracePt t="111662" x="1158875" y="6135688"/>
          <p14:tracePt t="111669" x="1152525" y="6135688"/>
          <p14:tracePt t="111676" x="1152525" y="6130925"/>
          <p14:tracePt t="111685" x="1152525" y="6124575"/>
          <p14:tracePt t="111691" x="1146175" y="6111875"/>
          <p14:tracePt t="111700" x="1141413" y="6105525"/>
          <p14:tracePt t="111707" x="1135063" y="6105525"/>
          <p14:tracePt t="111714" x="1135063" y="6099175"/>
          <p14:tracePt t="111722" x="1128713" y="6092825"/>
          <p14:tracePt t="111729" x="1122363" y="6086475"/>
          <p14:tracePt t="111737" x="1122363" y="6081713"/>
          <p14:tracePt t="111752" x="1116013" y="6075363"/>
          <p14:tracePt t="111759" x="1090613" y="6075363"/>
          <p14:tracePt t="111766" x="1085850" y="6075363"/>
          <p14:tracePt t="111797" x="1079500" y="6075363"/>
          <p14:tracePt t="111819" x="1073150" y="6075363"/>
          <p14:tracePt t="111827" x="1066800" y="6075363"/>
          <p14:tracePt t="111836" x="1060450" y="6075363"/>
          <p14:tracePt t="111849" x="1054100" y="6075363"/>
          <p14:tracePt t="111856" x="1047750" y="6075363"/>
          <p14:tracePt t="111866" x="1041400" y="6075363"/>
          <p14:tracePt t="111887" x="1030288" y="6069013"/>
          <p14:tracePt t="111894" x="1023938" y="6069013"/>
          <p14:tracePt t="111903" x="1017588" y="6069013"/>
          <p14:tracePt t="111909" x="1011238" y="6062663"/>
          <p14:tracePt t="111918" x="1004888" y="6062663"/>
          <p14:tracePt t="111939" x="1004888" y="6056313"/>
          <p14:tracePt t="111947" x="998538" y="6056313"/>
          <p14:tracePt t="112044" x="998538" y="6049963"/>
          <p14:tracePt t="112487" x="1004888" y="6049963"/>
          <p14:tracePt t="112539" x="1011238" y="6049963"/>
          <p14:tracePt t="112547" x="1017588" y="6049963"/>
          <p14:tracePt t="112553" x="1023938" y="6049963"/>
          <p14:tracePt t="112560" x="1030288" y="6049963"/>
          <p14:tracePt t="112567" x="1036638" y="6049963"/>
          <p14:tracePt t="112575" x="1041400" y="6049963"/>
          <p14:tracePt t="112582" x="1054100" y="6049963"/>
          <p14:tracePt t="112590" x="1066800" y="6049963"/>
          <p14:tracePt t="112597" x="1079500" y="6049963"/>
          <p14:tracePt t="112605" x="1090613" y="6049963"/>
          <p14:tracePt t="112620" x="1103313" y="6049963"/>
          <p14:tracePt t="112628" x="1116013" y="6049963"/>
          <p14:tracePt t="112635" x="1146175" y="6049963"/>
          <p14:tracePt t="112644" x="1165225" y="6049963"/>
          <p14:tracePt t="112650" x="1201738" y="6049963"/>
          <p14:tracePt t="112658" x="1227138" y="6049963"/>
          <p14:tracePt t="112665" x="1276350" y="6049963"/>
          <p14:tracePt t="112673" x="1289050" y="6049963"/>
          <p14:tracePt t="112681" x="1325563" y="6049963"/>
          <p14:tracePt t="112688" x="1344613" y="6049963"/>
          <p14:tracePt t="112696" x="1355725" y="6049963"/>
          <p14:tracePt t="112703" x="1368425" y="6049963"/>
          <p14:tracePt t="112710" x="1374775" y="6049963"/>
          <p14:tracePt t="112718" x="1381125" y="6049963"/>
          <p14:tracePt t="112733" x="1393825" y="6049963"/>
          <p14:tracePt t="112740" x="1406525" y="6049963"/>
          <p14:tracePt t="112748" x="1417638" y="6049963"/>
          <p14:tracePt t="112755" x="1449388" y="6049963"/>
          <p14:tracePt t="112770" x="1466850" y="6049963"/>
          <p14:tracePt t="112778" x="1504950" y="6049963"/>
          <p14:tracePt t="112786" x="1547813" y="6049963"/>
          <p14:tracePt t="112793" x="1566863" y="6049963"/>
          <p14:tracePt t="112800" x="1590675" y="6043613"/>
          <p14:tracePt t="112808" x="1627188" y="6043613"/>
          <p14:tracePt t="112815" x="1639888" y="6043613"/>
          <p14:tracePt t="112823" x="1665288" y="6043613"/>
          <p14:tracePt t="112830" x="1682750" y="6037263"/>
          <p14:tracePt t="112838" x="1695450" y="6037263"/>
          <p14:tracePt t="112846" x="1714500" y="6030913"/>
          <p14:tracePt t="112853" x="1731963" y="6030913"/>
          <p14:tracePt t="112860" x="1744663" y="6030913"/>
          <p14:tracePt t="112878" x="1787525" y="6030913"/>
          <p14:tracePt t="112883" x="1800225" y="6030913"/>
          <p14:tracePt t="112891" x="1819275" y="6030913"/>
          <p14:tracePt t="112898" x="1831975" y="6030913"/>
          <p14:tracePt t="112906" x="1843088" y="6030913"/>
          <p14:tracePt t="112921" x="1862138" y="6030913"/>
          <p14:tracePt t="112928" x="1874838" y="6030913"/>
          <p14:tracePt t="112936" x="1881188" y="6030913"/>
          <p14:tracePt t="112944" x="1898650" y="6030913"/>
          <p14:tracePt t="112950" x="1917700" y="6030913"/>
          <p14:tracePt t="112958" x="1966913" y="6030913"/>
          <p14:tracePt t="112966" x="1992313" y="6030913"/>
          <p14:tracePt t="112973" x="2028825" y="6030913"/>
          <p14:tracePt t="112981" x="2041525" y="6030913"/>
          <p14:tracePt t="112988" x="2058988" y="6030913"/>
          <p14:tracePt t="112996" x="2090738" y="6030913"/>
          <p14:tracePt t="113003" x="2097088" y="6030913"/>
          <p14:tracePt t="113011" x="2101850" y="6030913"/>
          <p14:tracePt t="113018" x="2108200" y="6030913"/>
          <p14:tracePt t="113026" x="2133600" y="6030913"/>
          <p14:tracePt t="113033" x="2146300" y="6030913"/>
          <p14:tracePt t="113048" x="2157413" y="6030913"/>
          <p14:tracePt t="113056" x="2163763" y="6030913"/>
          <p14:tracePt t="113063" x="2176463" y="6030913"/>
          <p14:tracePt t="113071" x="2182813" y="6030913"/>
          <p14:tracePt t="113078" x="2189163" y="6030913"/>
          <p14:tracePt t="113094" x="2201863" y="6030913"/>
          <p14:tracePt t="113100" x="2206625" y="6030913"/>
          <p14:tracePt t="113108" x="2212975" y="6030913"/>
          <p14:tracePt t="113115" x="2225675" y="6030913"/>
          <p14:tracePt t="113123" x="2232025" y="6030913"/>
          <p14:tracePt t="113138" x="2244725" y="6030913"/>
          <p14:tracePt t="113146" x="2257425" y="6030913"/>
          <p14:tracePt t="113153" x="2262188" y="6030913"/>
          <p14:tracePt t="113161" x="2268538" y="6030913"/>
          <p14:tracePt t="113168" x="2274888" y="6030913"/>
          <p14:tracePt t="113178" x="2281238" y="6026150"/>
          <p14:tracePt t="113199" x="2287588" y="6026150"/>
          <p14:tracePt t="113207" x="2287588" y="6019800"/>
          <p14:tracePt t="113222" x="2293938" y="6019800"/>
          <p14:tracePt t="113229" x="2300288" y="6013450"/>
          <p14:tracePt t="113237" x="2306638" y="6013450"/>
          <p14:tracePt t="113245" x="2312988" y="6013450"/>
          <p14:tracePt t="113252" x="2317750" y="6013450"/>
          <p14:tracePt t="113259" x="2324100" y="6013450"/>
          <p14:tracePt t="113266" x="2336800" y="6013450"/>
          <p14:tracePt t="113274" x="2343150" y="6013450"/>
          <p14:tracePt t="113281" x="2349500" y="6013450"/>
          <p14:tracePt t="113319" x="2355850" y="6013450"/>
          <p14:tracePt t="113327" x="2362200" y="6013450"/>
          <p14:tracePt t="113334" x="2366963" y="6013450"/>
          <p14:tracePt t="113357" x="2373313" y="6007100"/>
          <p14:tracePt t="113387" x="2379663" y="6007100"/>
          <p14:tracePt t="113416" x="2386013" y="6007100"/>
          <p14:tracePt t="113431" x="2386013" y="6000750"/>
          <p14:tracePt t="113454" x="2392363" y="6000750"/>
          <p14:tracePt t="113461" x="2398713" y="5994400"/>
          <p14:tracePt t="113478" x="2398713" y="5988050"/>
          <p14:tracePt t="113484" x="2398713" y="5981700"/>
          <p14:tracePt t="113492" x="2405063" y="5975350"/>
          <p14:tracePt t="113499" x="2405063" y="5970588"/>
          <p14:tracePt t="113506" x="2411413" y="5964238"/>
          <p14:tracePt t="113522" x="2417763" y="5964238"/>
          <p14:tracePt t="113530" x="2422525" y="5957888"/>
          <p14:tracePt t="113545" x="2428875" y="5951538"/>
          <p14:tracePt t="113581" x="2428875" y="5945188"/>
          <p14:tracePt t="113620" x="2428875" y="5938838"/>
          <p14:tracePt t="113627" x="2428875" y="5932488"/>
          <p14:tracePt t="113649" x="2428875" y="5926138"/>
          <p14:tracePt t="113656" x="2428875" y="5919788"/>
          <p14:tracePt t="113664" x="2428875" y="5915025"/>
          <p14:tracePt t="113672" x="2428875" y="5908675"/>
          <p14:tracePt t="113679" x="2428875" y="5902325"/>
          <p14:tracePt t="113695" x="2428875" y="5895975"/>
          <p14:tracePt t="113754" x="2428875" y="5889625"/>
          <p14:tracePt t="113777" x="2428875" y="5883275"/>
          <p14:tracePt t="113799" x="2428875" y="5876925"/>
          <p14:tracePt t="113829" x="2428875" y="5870575"/>
          <p14:tracePt t="114062" x="2428875" y="5876925"/>
          <p14:tracePt t="114069" x="2428875" y="5883275"/>
          <p14:tracePt t="114076" x="2428875" y="5889625"/>
          <p14:tracePt t="114099" x="2422525" y="5895975"/>
          <p14:tracePt t="114106" x="2422525" y="5902325"/>
          <p14:tracePt t="114115" x="2417763" y="5902325"/>
          <p14:tracePt t="114121" x="2417763" y="5908675"/>
          <p14:tracePt t="114129" x="2417763" y="5915025"/>
          <p14:tracePt t="114137" x="2411413" y="5919788"/>
          <p14:tracePt t="114144" x="2411413" y="5926138"/>
          <p14:tracePt t="114167" x="2411413" y="5932488"/>
          <p14:tracePt t="114182" x="2411413" y="5938838"/>
          <p14:tracePt t="114197" x="2411413" y="5945188"/>
          <p14:tracePt t="114212" x="2411413" y="5951538"/>
          <p14:tracePt t="114219" x="2411413" y="5957888"/>
          <p14:tracePt t="114235" x="2411413" y="5964238"/>
          <p14:tracePt t="114242" x="2411413" y="5970588"/>
          <p14:tracePt t="114256" x="2411413" y="5975350"/>
          <p14:tracePt t="114286" x="2411413" y="5981700"/>
          <p14:tracePt t="114301" x="2411413" y="5988050"/>
          <p14:tracePt t="114309" x="2411413" y="5994400"/>
          <p14:tracePt t="114324" x="2411413" y="6000750"/>
          <p14:tracePt t="114339" x="2411413" y="6007100"/>
          <p14:tracePt t="114347" x="2411413" y="6013450"/>
          <p14:tracePt t="114354" x="2411413" y="6019800"/>
          <p14:tracePt t="114362" x="2411413" y="6026150"/>
          <p14:tracePt t="114384" x="2411413" y="6030913"/>
          <p14:tracePt t="114437" x="2411413" y="6037263"/>
          <p14:tracePt t="114467" x="2411413" y="6043613"/>
          <p14:tracePt t="114512" x="2411413" y="6049963"/>
          <p14:tracePt t="114549" x="2411413" y="6056313"/>
          <p14:tracePt t="114572" x="2411413" y="6062663"/>
          <p14:tracePt t="114602" x="2411413" y="6069013"/>
          <p14:tracePt t="114617" x="2411413" y="6075363"/>
          <p14:tracePt t="114632" x="2411413" y="6081713"/>
          <p14:tracePt t="114647" x="2411413" y="6086475"/>
          <p14:tracePt t="114670" x="2411413" y="6092825"/>
          <p14:tracePt t="114692" x="2411413" y="6099175"/>
          <p14:tracePt t="115007" x="2417763" y="6099175"/>
          <p14:tracePt t="115029" x="2422525" y="6099175"/>
          <p14:tracePt t="115036" x="2428875" y="6092825"/>
          <p14:tracePt t="115044" x="2435225" y="6092825"/>
          <p14:tracePt t="115059" x="2441575" y="6092825"/>
          <p14:tracePt t="115066" x="2441575" y="6086475"/>
          <p14:tracePt t="115134" x="2441575" y="6081713"/>
          <p14:tracePt t="115149" x="2441575" y="6075363"/>
          <p14:tracePt t="115156" x="2447925" y="6075363"/>
          <p14:tracePt t="115171" x="2447925" y="6069013"/>
          <p14:tracePt t="115239" x="2447925" y="6062663"/>
          <p14:tracePt t="115247" x="2447925" y="6056313"/>
          <p14:tracePt t="115262" x="2447925" y="6049963"/>
          <p14:tracePt t="115269" x="2447925" y="6043613"/>
          <p14:tracePt t="115284" x="2447925" y="6037263"/>
          <p14:tracePt t="115299" x="2447925" y="6030913"/>
          <p14:tracePt t="115306" x="2447925" y="6026150"/>
          <p14:tracePt t="115321" x="2447925" y="6019800"/>
          <p14:tracePt t="115329" x="2447925" y="6013450"/>
          <p14:tracePt t="115336" x="2447925" y="6007100"/>
          <p14:tracePt t="115344" x="2447925" y="6000750"/>
          <p14:tracePt t="115366" x="2447925" y="5994400"/>
          <p14:tracePt t="115389" x="2447925" y="5988050"/>
          <p14:tracePt t="115397" x="2447925" y="5981700"/>
          <p14:tracePt t="115404" x="2454275" y="5975350"/>
          <p14:tracePt t="115419" x="2454275" y="5970588"/>
          <p14:tracePt t="115435" x="2460625" y="5964238"/>
          <p14:tracePt t="115532" x="2460625" y="5957888"/>
          <p14:tracePt t="115547" x="2460625" y="5951538"/>
          <p14:tracePt t="115554" x="2460625" y="5945188"/>
          <p14:tracePt t="115564" x="2460625" y="5938838"/>
          <p14:tracePt t="115591" x="2460625" y="5932488"/>
          <p14:tracePt t="115757" x="2460625" y="5926138"/>
          <p14:tracePt t="120748" x="2349500" y="5915025"/>
          <p14:tracePt t="120754" x="2244725" y="5908675"/>
          <p14:tracePt t="120759" x="2133600" y="5889625"/>
          <p14:tracePt t="120767" x="2114550" y="5889625"/>
          <p14:tracePt t="120774" x="2078038" y="5889625"/>
          <p14:tracePt t="120782" x="2046288" y="5889625"/>
          <p14:tracePt t="120789" x="2035175" y="5883275"/>
          <p14:tracePt t="120797" x="1997075" y="5883275"/>
          <p14:tracePt t="120804" x="1973263" y="5883275"/>
          <p14:tracePt t="120811" x="1966913" y="5883275"/>
          <p14:tracePt t="120820" x="1947863" y="5876925"/>
          <p14:tracePt t="120826" x="1941513" y="5876925"/>
          <p14:tracePt t="120887" x="1936750" y="5870575"/>
          <p14:tracePt t="120894" x="1930400" y="5870575"/>
          <p14:tracePt t="120902" x="1930400" y="5865813"/>
          <p14:tracePt t="120909" x="1924050" y="5865813"/>
          <p14:tracePt t="120917" x="1924050" y="5859463"/>
          <p14:tracePt t="120924" x="1917700" y="5859463"/>
          <p14:tracePt t="121030" x="1917700" y="5853113"/>
          <p14:tracePt t="121224" x="1930400" y="5853113"/>
          <p14:tracePt t="121239" x="1936750" y="5853113"/>
          <p14:tracePt t="121270" x="1941513" y="5853113"/>
          <p14:tracePt t="121277" x="1947863" y="5853113"/>
          <p14:tracePt t="121284" x="1954213" y="5853113"/>
          <p14:tracePt t="121292" x="1966913" y="5853113"/>
          <p14:tracePt t="121307" x="1985963" y="5859463"/>
          <p14:tracePt t="121315" x="2016125" y="5859463"/>
          <p14:tracePt t="121322" x="2022475" y="5859463"/>
          <p14:tracePt t="121329" x="2041525" y="5865813"/>
          <p14:tracePt t="121336" x="2065338" y="5865813"/>
          <p14:tracePt t="121344" x="2084388" y="5865813"/>
          <p14:tracePt t="121353" x="2097088" y="5865813"/>
          <p14:tracePt t="121359" x="2114550" y="5865813"/>
          <p14:tracePt t="121367" x="2139950" y="5865813"/>
          <p14:tracePt t="121374" x="2146300" y="5865813"/>
          <p14:tracePt t="121382" x="2163763" y="5865813"/>
          <p14:tracePt t="121389" x="2189163" y="5865813"/>
          <p14:tracePt t="121397" x="2201863" y="5865813"/>
          <p14:tracePt t="121412" x="2219325" y="5865813"/>
          <p14:tracePt t="121420" x="2225675" y="5865813"/>
          <p14:tracePt t="121427" x="2232025" y="5865813"/>
          <p14:tracePt t="121434" x="2244725" y="5865813"/>
          <p14:tracePt t="121442" x="2251075" y="5865813"/>
          <p14:tracePt t="121450" x="2251075" y="5859463"/>
          <p14:tracePt t="121472" x="2257425" y="5859463"/>
          <p14:tracePt t="121532" x="2262188" y="5859463"/>
          <p14:tracePt t="121540" x="2268538" y="5859463"/>
          <p14:tracePt t="121548" x="2274888" y="5859463"/>
          <p14:tracePt t="121577" x="2281238" y="5859463"/>
          <p14:tracePt t="121607" x="2287588" y="5859463"/>
          <p14:tracePt t="121630" x="2287588" y="5865813"/>
          <p14:tracePt t="121637" x="2293938" y="5865813"/>
          <p14:tracePt t="121660" x="2293938" y="5870575"/>
          <p14:tracePt t="121667" x="2293938" y="5876925"/>
          <p14:tracePt t="121674" x="2293938" y="5889625"/>
          <p14:tracePt t="121682" x="2300288" y="5895975"/>
          <p14:tracePt t="121689" x="2300288" y="5908675"/>
          <p14:tracePt t="121704" x="2306638" y="5919788"/>
          <p14:tracePt t="121712" x="2306638" y="5926138"/>
          <p14:tracePt t="121719" x="2306638" y="5938838"/>
          <p14:tracePt t="121726" x="2306638" y="5957888"/>
          <p14:tracePt t="121734" x="2312988" y="5970588"/>
          <p14:tracePt t="121741" x="2312988" y="5981700"/>
          <p14:tracePt t="121749" x="2312988" y="5994400"/>
          <p14:tracePt t="121756" x="2317750" y="6000750"/>
          <p14:tracePt t="121765" x="2317750" y="6013450"/>
          <p14:tracePt t="121772" x="2317750" y="6026150"/>
          <p14:tracePt t="121779" x="2317750" y="6037263"/>
          <p14:tracePt t="121794" x="2317750" y="6049963"/>
          <p14:tracePt t="121801" x="2317750" y="6062663"/>
          <p14:tracePt t="121809" x="2317750" y="6069013"/>
          <p14:tracePt t="121816" x="2317750" y="6081713"/>
          <p14:tracePt t="121824" x="2317750" y="6092825"/>
          <p14:tracePt t="121832" x="2317750" y="6105525"/>
          <p14:tracePt t="121839" x="2317750" y="6111875"/>
          <p14:tracePt t="121846" x="2317750" y="6124575"/>
          <p14:tracePt t="121861" x="2317750" y="6130925"/>
          <p14:tracePt t="121869" x="2317750" y="6135688"/>
          <p14:tracePt t="121883" x="2317750" y="6148388"/>
          <p14:tracePt t="121891" x="2317750" y="6154738"/>
          <p14:tracePt t="121906" x="2317750" y="6161088"/>
          <p14:tracePt t="121929" x="2317750" y="6167438"/>
          <p14:tracePt t="121944" x="2317750" y="6173788"/>
          <p14:tracePt t="121982" x="2324100" y="6173788"/>
          <p14:tracePt t="122432" x="2330450" y="6167438"/>
          <p14:tracePt t="122447" x="2330450" y="6154738"/>
          <p14:tracePt t="122455" x="2336800" y="6142038"/>
          <p14:tracePt t="122462" x="2343150" y="6130925"/>
          <p14:tracePt t="122469" x="2343150" y="6105525"/>
          <p14:tracePt t="122477" x="2349500" y="6105525"/>
          <p14:tracePt t="122484" x="2355850" y="6081713"/>
          <p14:tracePt t="122491" x="2355850" y="6037263"/>
          <p14:tracePt t="122499" x="2355850" y="6026150"/>
          <p14:tracePt t="122506" x="2355850" y="5981700"/>
          <p14:tracePt t="122514" x="2366963" y="5951538"/>
          <p14:tracePt t="122522" x="2362200" y="5915025"/>
          <p14:tracePt t="122529" x="2355850" y="5889625"/>
          <p14:tracePt t="122536" x="2349500" y="5853113"/>
          <p14:tracePt t="122544" x="2336800" y="5803900"/>
          <p14:tracePt t="122551" x="2336800" y="5791200"/>
          <p14:tracePt t="122559" x="2330450" y="5754688"/>
          <p14:tracePt t="122566" x="2317750" y="5722938"/>
          <p14:tracePt t="122575" x="2312988" y="5692775"/>
          <p14:tracePt t="122581" x="2300288" y="5654675"/>
          <p14:tracePt t="122589" x="2281238" y="5599113"/>
          <p14:tracePt t="122596" x="2268538" y="5581650"/>
          <p14:tracePt t="122604" x="2257425" y="5538788"/>
          <p14:tracePt t="122611" x="2238375" y="5500688"/>
          <p14:tracePt t="122619" x="2238375" y="5489575"/>
          <p14:tracePt t="122626" x="2225675" y="5457825"/>
          <p14:tracePt t="122633" x="2212975" y="5427663"/>
          <p14:tracePt t="122642" x="2212975" y="5408613"/>
          <p14:tracePt t="122649" x="2206625" y="5389563"/>
          <p14:tracePt t="122657" x="2201863" y="5329238"/>
          <p14:tracePt t="122663" x="2201863" y="5310188"/>
          <p14:tracePt t="122672" x="2201863" y="5297488"/>
          <p14:tracePt t="122679" x="2189163" y="5267325"/>
          <p14:tracePt t="122686" x="2170113" y="5241925"/>
          <p14:tracePt t="122694" x="2163763" y="5224463"/>
          <p14:tracePt t="122701" x="2157413" y="5205413"/>
          <p14:tracePt t="122709" x="2146300" y="5192713"/>
          <p14:tracePt t="122716" x="2133600" y="5186363"/>
          <p14:tracePt t="122725" x="2120900" y="5173663"/>
          <p14:tracePt t="122731" x="2101850" y="5162550"/>
          <p14:tracePt t="122739" x="2101850" y="5156200"/>
          <p14:tracePt t="122746" x="2097088" y="5156200"/>
          <p14:tracePt t="122754" x="2090738" y="5149850"/>
          <p14:tracePt t="122761" x="2084388" y="5143500"/>
          <p14:tracePt t="122784" x="2084388" y="5137150"/>
          <p14:tracePt t="122791" x="2078038" y="5137150"/>
          <p14:tracePt t="122799" x="2071688" y="5137150"/>
          <p14:tracePt t="122807" x="2065338" y="5137150"/>
          <p14:tracePt t="122814" x="2058988" y="5130800"/>
          <p14:tracePt t="122822" x="2046288" y="5130800"/>
          <p14:tracePt t="122836" x="2041525" y="5130800"/>
          <p14:tracePt t="122844" x="2028825" y="5130800"/>
          <p14:tracePt t="122851" x="2022475" y="5130800"/>
          <p14:tracePt t="122859" x="2009775" y="5124450"/>
          <p14:tracePt t="122874" x="2009775" y="5118100"/>
          <p14:tracePt t="122881" x="2003425" y="5118100"/>
          <p14:tracePt t="122896" x="1997075" y="5118100"/>
          <p14:tracePt t="122904" x="1997075" y="5113338"/>
          <p14:tracePt t="122919" x="1992313" y="5113338"/>
          <p14:tracePt t="123055" x="2003425" y="5113338"/>
          <p14:tracePt t="123062" x="2022475" y="5113338"/>
          <p14:tracePt t="123070" x="2028825" y="5113338"/>
          <p14:tracePt t="123077" x="2046288" y="5113338"/>
          <p14:tracePt t="123084" x="2065338" y="5113338"/>
          <p14:tracePt t="123092" x="2078038" y="5113338"/>
          <p14:tracePt t="123100" x="2097088" y="5118100"/>
          <p14:tracePt t="123107" x="2114550" y="5118100"/>
          <p14:tracePt t="123114" x="2120900" y="5118100"/>
          <p14:tracePt t="123123" x="2139950" y="5124450"/>
          <p14:tracePt t="123143" x="2157413" y="5124450"/>
          <p14:tracePt t="123145" x="2170113" y="5124450"/>
          <p14:tracePt t="123152" x="2189163" y="5124450"/>
          <p14:tracePt t="123159" x="2195513" y="5124450"/>
          <p14:tracePt t="123167" x="2206625" y="5130800"/>
          <p14:tracePt t="123175" x="2219325" y="5130800"/>
          <p14:tracePt t="123181" x="2232025" y="5137150"/>
          <p14:tracePt t="123190" x="2238375" y="5137150"/>
          <p14:tracePt t="123196" x="2238375" y="5143500"/>
          <p14:tracePt t="123204" x="2244725" y="5143500"/>
          <p14:tracePt t="123226" x="2244725" y="5149850"/>
          <p14:tracePt t="123241" x="2244725" y="5156200"/>
          <p14:tracePt t="123249" x="2244725" y="5162550"/>
          <p14:tracePt t="123264" x="2244725" y="5173663"/>
          <p14:tracePt t="123272" x="2244725" y="5186363"/>
          <p14:tracePt t="123278" x="2244725" y="5192713"/>
          <p14:tracePt t="123286" x="2244725" y="5205413"/>
          <p14:tracePt t="123294" x="2251075" y="5224463"/>
          <p14:tracePt t="123301" x="2251075" y="5241925"/>
          <p14:tracePt t="123309" x="2251075" y="5248275"/>
          <p14:tracePt t="123316" x="2251075" y="5267325"/>
          <p14:tracePt t="123324" x="2251075" y="5284788"/>
          <p14:tracePt t="123331" x="2251075" y="5297488"/>
          <p14:tracePt t="123339" x="2251075" y="5310188"/>
          <p14:tracePt t="123346" x="2251075" y="5340350"/>
          <p14:tracePt t="123361" x="2251075" y="5353050"/>
          <p14:tracePt t="123369" x="2257425" y="5365750"/>
          <p14:tracePt t="123376" x="2262188" y="5365750"/>
          <p14:tracePt t="123384" x="2268538" y="5372100"/>
          <p14:tracePt t="123399" x="2274888" y="5378450"/>
          <p14:tracePt t="123407" x="2281238" y="5378450"/>
          <p14:tracePt t="123422" x="2287588" y="5378450"/>
          <p14:tracePt t="123436" x="2300288" y="5378450"/>
          <p14:tracePt t="123444" x="2306638" y="5378450"/>
          <p14:tracePt t="123451" x="2317750" y="5378450"/>
          <p14:tracePt t="123459" x="2330450" y="5365750"/>
          <p14:tracePt t="123467" x="2343150" y="5365750"/>
          <p14:tracePt t="123474" x="2343150" y="5359400"/>
          <p14:tracePt t="123481" x="2355850" y="5353050"/>
          <p14:tracePt t="123489" x="2373313" y="5346700"/>
          <p14:tracePt t="123496" x="2386013" y="5340350"/>
          <p14:tracePt t="123504" x="2398713" y="5340350"/>
          <p14:tracePt t="123511" x="2411413" y="5334000"/>
          <p14:tracePt t="123519" x="2422525" y="5322888"/>
          <p14:tracePt t="123526" x="2428875" y="5322888"/>
          <p14:tracePt t="123534" x="2441575" y="5310188"/>
          <p14:tracePt t="123541" x="2454275" y="5303838"/>
          <p14:tracePt t="123549" x="2460625" y="5297488"/>
          <p14:tracePt t="123556" x="2471738" y="5284788"/>
          <p14:tracePt t="123564" x="2484438" y="5278438"/>
          <p14:tracePt t="123572" x="2490788" y="5273675"/>
          <p14:tracePt t="123578" x="2509838" y="5267325"/>
          <p14:tracePt t="123586" x="2522538" y="5267325"/>
          <p14:tracePt t="123594" x="2522538" y="5260975"/>
          <p14:tracePt t="123601" x="2533650" y="5260975"/>
          <p14:tracePt t="123616" x="2540000" y="5260975"/>
          <p14:tracePt t="123624" x="2546350" y="5260975"/>
          <p14:tracePt t="123631" x="2552700" y="5254625"/>
          <p14:tracePt t="123646" x="2559050" y="5254625"/>
          <p14:tracePt t="123654" x="2565400" y="5254625"/>
          <p14:tracePt t="123669" x="2571750" y="5254625"/>
          <p14:tracePt t="123691" x="2578100" y="5254625"/>
          <p14:tracePt t="123699" x="2589213" y="5254625"/>
          <p14:tracePt t="123707" x="2595563" y="5254625"/>
          <p14:tracePt t="123789" x="2601913" y="5260975"/>
          <p14:tracePt t="123797" x="2601913" y="5267325"/>
          <p14:tracePt t="123806" x="2601913" y="5273675"/>
          <p14:tracePt t="123812" x="2601913" y="5284788"/>
          <p14:tracePt t="123820" x="2601913" y="5297488"/>
          <p14:tracePt t="123827" x="2601913" y="5310188"/>
          <p14:tracePt t="123835" x="2601913" y="5322888"/>
          <p14:tracePt t="123843" x="2601913" y="5334000"/>
          <p14:tracePt t="123850" x="2601913" y="5353050"/>
          <p14:tracePt t="123857" x="2608263" y="5365750"/>
          <p14:tracePt t="123865" x="2614613" y="5372100"/>
          <p14:tracePt t="123873" x="2620963" y="5389563"/>
          <p14:tracePt t="123891" x="2632075" y="5421313"/>
          <p14:tracePt t="123894" x="2632075" y="5427663"/>
          <p14:tracePt t="123902" x="2638425" y="5427663"/>
          <p14:tracePt t="123910" x="2651125" y="5434013"/>
          <p14:tracePt t="123926" x="2663825" y="5434013"/>
          <p14:tracePt t="123932" x="2670175" y="5434013"/>
          <p14:tracePt t="123940" x="2682875" y="5434013"/>
          <p14:tracePt t="123947" x="2700338" y="5434013"/>
          <p14:tracePt t="123956" x="2706688" y="5434013"/>
          <p14:tracePt t="123961" x="2713038" y="5427663"/>
          <p14:tracePt t="123968" x="2719388" y="5427663"/>
          <p14:tracePt t="123976" x="2719388" y="5421313"/>
          <p14:tracePt t="123991" x="2719388" y="5414963"/>
          <p14:tracePt t="124006" x="2719388" y="5408613"/>
          <p14:tracePt t="124013" x="2719388" y="5402263"/>
          <p14:tracePt t="124412" x="2713038" y="5402263"/>
          <p14:tracePt t="124420" x="2693988" y="5414963"/>
          <p14:tracePt t="124427" x="2676525" y="5434013"/>
          <p14:tracePt t="124435" x="2638425" y="5457825"/>
          <p14:tracePt t="124442" x="2627313" y="5470525"/>
          <p14:tracePt t="124450" x="2595563" y="5500688"/>
          <p14:tracePt t="124457" x="2571750" y="5545138"/>
          <p14:tracePt t="124465" x="2559050" y="5568950"/>
          <p14:tracePt t="124473" x="2533650" y="5618163"/>
          <p14:tracePt t="124479" x="2503488" y="5667375"/>
          <p14:tracePt t="124487" x="2497138" y="5692775"/>
          <p14:tracePt t="124494" x="2484438" y="5741988"/>
          <p14:tracePt t="124503" x="2454275" y="5791200"/>
          <p14:tracePt t="124509" x="2447925" y="5834063"/>
          <p14:tracePt t="124517" x="2447925" y="5859463"/>
          <p14:tracePt t="124524" x="2441575" y="5902325"/>
          <p14:tracePt t="124532" x="2428875" y="5938838"/>
          <p14:tracePt t="124539" x="2428875" y="5957888"/>
          <p14:tracePt t="124547" x="2422525" y="5988050"/>
          <p14:tracePt t="124554" x="2422525" y="6013450"/>
          <p14:tracePt t="124562" x="2417763" y="6026150"/>
          <p14:tracePt t="124570" x="2417763" y="6056313"/>
          <p14:tracePt t="124577" x="2417763" y="6081713"/>
          <p14:tracePt t="124584" x="2417763" y="6086475"/>
          <p14:tracePt t="124591" x="2417763" y="6105525"/>
          <p14:tracePt t="124599" x="2417763" y="6111875"/>
          <p14:tracePt t="124606" x="2417763" y="6118225"/>
          <p14:tracePt t="124614" x="2417763" y="6124575"/>
          <p14:tracePt t="124621" x="2417763" y="6130925"/>
          <p14:tracePt t="124644" x="2417763" y="6135688"/>
          <p14:tracePt t="124666" x="2417763" y="6142038"/>
          <p14:tracePt t="124681" x="2411413" y="6148388"/>
          <p14:tracePt t="124689" x="2411413" y="6154738"/>
          <p14:tracePt t="124696" x="2405063" y="6161088"/>
          <p14:tracePt t="124711" x="2398713" y="6167438"/>
          <p14:tracePt t="124742" x="2392363" y="6167438"/>
          <p14:tracePt t="124787" x="2386013" y="6167438"/>
          <p14:tracePt t="124795" x="2379663" y="6167438"/>
          <p14:tracePt t="124804" x="2366963" y="6167438"/>
          <p14:tracePt t="124809" x="2362200" y="6167438"/>
          <p14:tracePt t="124817" x="2349500" y="6167438"/>
          <p14:tracePt t="124832" x="2343150" y="6167438"/>
          <p14:tracePt t="124839" x="2336800" y="6167438"/>
          <p14:tracePt t="124847" x="2330450" y="6167438"/>
          <p14:tracePt t="125027" x="2336800" y="6167438"/>
          <p14:tracePt t="125260" x="2336800" y="6180138"/>
          <p14:tracePt t="125275" x="2336800" y="6186488"/>
          <p14:tracePt t="125282" x="2343150" y="6191250"/>
          <p14:tracePt t="125289" x="2343150" y="6197600"/>
          <p14:tracePt t="125312" x="2343150" y="6203950"/>
          <p14:tracePt t="125319" x="2343150" y="6210300"/>
          <p14:tracePt t="125334" x="2343150" y="6216650"/>
          <p14:tracePt t="125342" x="2343150" y="6229350"/>
          <p14:tracePt t="125357" x="2343150" y="6235700"/>
          <p14:tracePt t="125364" x="2343150" y="6242050"/>
          <p14:tracePt t="125372" x="2343150" y="6246813"/>
          <p14:tracePt t="125387" x="2343150" y="6253163"/>
          <p14:tracePt t="125395" x="2349500" y="6253163"/>
          <p14:tracePt t="125402" x="2349500" y="6259513"/>
          <p14:tracePt t="125418" x="2349500" y="6265863"/>
          <p14:tracePt t="125432" x="2349500" y="6272213"/>
          <p14:tracePt t="125439" x="2349500" y="6278563"/>
          <p14:tracePt t="125454" x="2349500" y="6291263"/>
          <p14:tracePt t="125537" x="2349500" y="6296025"/>
          <p14:tracePt t="125545" x="2349500" y="6302375"/>
          <p14:tracePt t="125552" x="2349500" y="6308725"/>
          <p14:tracePt t="125559" x="2349500" y="6315075"/>
          <p14:tracePt t="125574" x="2349500" y="6321425"/>
          <p14:tracePt t="125582" x="2349500" y="6327775"/>
          <p14:tracePt t="125927" x="2355850" y="6327775"/>
          <p14:tracePt t="125935" x="2362200" y="6327775"/>
          <p14:tracePt t="125942" x="2366963" y="6327775"/>
          <p14:tracePt t="125949" x="2373313" y="6327775"/>
          <p14:tracePt t="125979" x="2379663" y="6327775"/>
          <p14:tracePt t="125995" x="2392363" y="6327775"/>
          <p14:tracePt t="126002" x="2398713" y="6327775"/>
          <p14:tracePt t="126010" x="2405063" y="6327775"/>
          <p14:tracePt t="126017" x="2422525" y="6327775"/>
          <p14:tracePt t="126026" x="2435225" y="6327775"/>
          <p14:tracePt t="126032" x="2441575" y="6327775"/>
          <p14:tracePt t="126040" x="2447925" y="6327775"/>
          <p14:tracePt t="126047" x="2454275" y="6327775"/>
          <p14:tracePt t="126055" x="2460625" y="6327775"/>
          <p14:tracePt t="126099" x="2466975" y="6327775"/>
          <p14:tracePt t="126107" x="2478088" y="6327775"/>
          <p14:tracePt t="126114" x="2484438" y="6327775"/>
          <p14:tracePt t="126122" x="2503488" y="6327775"/>
          <p14:tracePt t="126130" x="2522538" y="6327775"/>
          <p14:tracePt t="126137" x="2527300" y="6327775"/>
          <p14:tracePt t="126144" x="2533650" y="6327775"/>
          <p14:tracePt t="126152" x="2540000" y="6327775"/>
          <p14:tracePt t="126212" x="2546350" y="6327775"/>
          <p14:tracePt t="126220" x="2552700" y="6327775"/>
          <p14:tracePt t="126227" x="2565400" y="6327775"/>
          <p14:tracePt t="126234" x="2571750" y="6327775"/>
          <p14:tracePt t="126303" x="2578100" y="6327775"/>
          <p14:tracePt t="126309" x="2582863" y="6327775"/>
          <p14:tracePt t="126317" x="2589213" y="6327775"/>
          <p14:tracePt t="126325" x="2601913" y="6327775"/>
          <p14:tracePt t="126332" x="2614613" y="6334125"/>
          <p14:tracePt t="126339" x="2627313" y="6334125"/>
          <p14:tracePt t="126347" x="2638425" y="6334125"/>
          <p14:tracePt t="126355" x="2644775" y="6334125"/>
          <p14:tracePt t="126362" x="2651125" y="6334125"/>
          <p14:tracePt t="126392" x="2657475" y="6334125"/>
          <p14:tracePt t="126399" x="2663825" y="6334125"/>
          <p14:tracePt t="126407" x="2670175" y="6334125"/>
          <p14:tracePt t="126423" x="2676525" y="6334125"/>
          <p14:tracePt t="126520" x="2682875" y="6334125"/>
          <p14:tracePt t="126542" x="2687638" y="6334125"/>
          <p14:tracePt t="126550" x="2693988" y="6334125"/>
          <p14:tracePt t="126564" x="2700338" y="6334125"/>
          <p14:tracePt t="126572" x="2706688" y="6334125"/>
          <p14:tracePt t="126587" x="2713038" y="6334125"/>
          <p14:tracePt t="126662" x="2719388" y="6334125"/>
          <p14:tracePt t="127915" x="2713038" y="6334125"/>
          <p14:tracePt t="127922" x="2706688" y="6334125"/>
          <p14:tracePt t="127929" x="2700338" y="6334125"/>
          <p14:tracePt t="127937" x="2693988" y="6334125"/>
          <p14:tracePt t="127982" x="2687638" y="6334125"/>
          <p14:tracePt t="127997" x="2682875" y="6334125"/>
          <p14:tracePt t="128006" x="2676525" y="6334125"/>
          <p14:tracePt t="128012" x="2670175" y="6334125"/>
          <p14:tracePt t="128020" x="2663825" y="6327775"/>
          <p14:tracePt t="128027" x="2651125" y="6327775"/>
          <p14:tracePt t="128035" x="2638425" y="6327775"/>
          <p14:tracePt t="128042" x="2620963" y="6321425"/>
          <p14:tracePt t="128050" x="2595563" y="6321425"/>
          <p14:tracePt t="128057" x="2589213" y="6321425"/>
          <p14:tracePt t="128064" x="2571750" y="6321425"/>
          <p14:tracePt t="128073" x="2552700" y="6321425"/>
          <p14:tracePt t="128079" x="2527300" y="6315075"/>
          <p14:tracePt t="128094" x="2503488" y="6315075"/>
          <p14:tracePt t="128102" x="2478088" y="6315075"/>
          <p14:tracePt t="128110" x="2471738" y="6315075"/>
          <p14:tracePt t="128117" x="2441575" y="6302375"/>
          <p14:tracePt t="128125" x="2411413" y="6302375"/>
          <p14:tracePt t="128132" x="2405063" y="6302375"/>
          <p14:tracePt t="128140" x="2392363" y="6302375"/>
          <p14:tracePt t="128147" x="2362200" y="6302375"/>
          <p14:tracePt t="128156" x="2355850" y="6302375"/>
          <p14:tracePt t="128162" x="2336800" y="6302375"/>
          <p14:tracePt t="128170" x="2324100" y="6302375"/>
          <p14:tracePt t="128185" x="2317750" y="6302375"/>
          <p14:tracePt t="128267" x="2312988" y="6302375"/>
          <p14:tracePt t="128274" x="2306638" y="6302375"/>
          <p14:tracePt t="128297" x="2300288" y="6302375"/>
          <p14:tracePt t="128372" x="2293938" y="6302375"/>
          <p14:tracePt t="128651" x="2306638" y="6302375"/>
          <p14:tracePt t="128658" x="2312988" y="6302375"/>
          <p14:tracePt t="128664" x="2324100" y="6302375"/>
          <p14:tracePt t="128672" x="2343150" y="6302375"/>
          <p14:tracePt t="128680" x="2355850" y="6302375"/>
          <p14:tracePt t="128685" x="2373313" y="6291263"/>
          <p14:tracePt t="128693" x="2392363" y="6291263"/>
          <p14:tracePt t="128700" x="2405063" y="6291263"/>
          <p14:tracePt t="128715" x="2417763" y="6291263"/>
          <p14:tracePt t="128723" x="2422525" y="6284913"/>
          <p14:tracePt t="128730" x="2428875" y="6284913"/>
          <p14:tracePt t="128738" x="2441575" y="6284913"/>
          <p14:tracePt t="128745" x="2454275" y="6272213"/>
          <p14:tracePt t="128753" x="2466975" y="6272213"/>
          <p14:tracePt t="128761" x="2490788" y="6272213"/>
          <p14:tracePt t="128768" x="2509838" y="6265863"/>
          <p14:tracePt t="128777" x="2522538" y="6265863"/>
          <p14:tracePt t="128783" x="2546350" y="6265863"/>
          <p14:tracePt t="128791" x="2565400" y="6265863"/>
          <p14:tracePt t="128798" x="2578100" y="6265863"/>
          <p14:tracePt t="128806" x="2582863" y="6265863"/>
          <p14:tracePt t="128859" x="2589213" y="6265863"/>
          <p14:tracePt t="130285" x="2589213" y="6253163"/>
          <p14:tracePt t="130292" x="2589213" y="6246813"/>
          <p14:tracePt t="130299" x="2595563" y="6246813"/>
          <p14:tracePt t="130307" x="2595563" y="6242050"/>
          <p14:tracePt t="130690" x="2589213" y="6242050"/>
          <p14:tracePt t="130698" x="2559050" y="6229350"/>
          <p14:tracePt t="130704" x="2559050" y="6223000"/>
          <p14:tracePt t="130712" x="2533650" y="6216650"/>
          <p14:tracePt t="130720" x="2509838" y="6203950"/>
          <p14:tracePt t="130727" x="2490788" y="6191250"/>
          <p14:tracePt t="130734" x="2454275" y="6180138"/>
          <p14:tracePt t="130742" x="2398713" y="6161088"/>
          <p14:tracePt t="130751" x="2330450" y="6142038"/>
          <p14:tracePt t="130756" x="2306638" y="6135688"/>
          <p14:tracePt t="130764" x="2201863" y="6105525"/>
          <p14:tracePt t="130771" x="2114550" y="6086475"/>
          <p14:tracePt t="130780" x="2084388" y="6069013"/>
          <p14:tracePt t="130786" x="2009775" y="6049963"/>
          <p14:tracePt t="130794" x="1941513" y="6043613"/>
          <p14:tracePt t="130801" x="1924050" y="6026150"/>
          <p14:tracePt t="130809" x="1862138" y="6013450"/>
          <p14:tracePt t="130816" x="1812925" y="6000750"/>
          <p14:tracePt t="130824" x="1793875" y="5988050"/>
          <p14:tracePt t="130831" x="1751013" y="5975350"/>
          <p14:tracePt t="130839" x="1727200" y="5964238"/>
          <p14:tracePt t="130847" x="1708150" y="5964238"/>
          <p14:tracePt t="130853" x="1682750" y="5957888"/>
          <p14:tracePt t="130861" x="1646238" y="5945188"/>
          <p14:tracePt t="130869" x="1616075" y="5938838"/>
          <p14:tracePt t="130882" x="1603375" y="5938838"/>
          <p14:tracePt t="130884" x="1577975" y="5926138"/>
          <p14:tracePt t="130891" x="1541463" y="5926138"/>
          <p14:tracePt t="130899" x="1528763" y="5926138"/>
          <p14:tracePt t="130906" x="1504950" y="5919788"/>
          <p14:tracePt t="130914" x="1485900" y="5915025"/>
          <p14:tracePt t="130921" x="1479550" y="5915025"/>
          <p14:tracePt t="130930" x="1466850" y="5915025"/>
          <p14:tracePt t="130936" x="1455738" y="5915025"/>
          <p14:tracePt t="130951" x="1436688" y="5915025"/>
          <p14:tracePt t="130959" x="1423988" y="5908675"/>
          <p14:tracePt t="130966" x="1411288" y="5908675"/>
          <p14:tracePt t="130974" x="1400175" y="5908675"/>
          <p14:tracePt t="130982" x="1381125" y="5902325"/>
          <p14:tracePt t="130989" x="1368425" y="5902325"/>
          <p14:tracePt t="130997" x="1362075" y="5902325"/>
          <p14:tracePt t="131004" x="1338263" y="5902325"/>
          <p14:tracePt t="131011" x="1319213" y="5895975"/>
          <p14:tracePt t="131019" x="1306513" y="5895975"/>
          <p14:tracePt t="131027" x="1295400" y="5895975"/>
          <p14:tracePt t="131034" x="1276350" y="5895975"/>
          <p14:tracePt t="131041" x="1263650" y="5895975"/>
          <p14:tracePt t="131049" x="1257300" y="5895975"/>
          <p14:tracePt t="131056" x="1246188" y="5895975"/>
          <p14:tracePt t="131064" x="1233488" y="5895975"/>
          <p14:tracePt t="131071" x="1227138" y="5895975"/>
          <p14:tracePt t="131080" x="1214438" y="5895975"/>
          <p14:tracePt t="131086" x="1201738" y="5895975"/>
          <p14:tracePt t="131101" x="1184275" y="5895975"/>
          <p14:tracePt t="131109" x="1171575" y="5895975"/>
          <p14:tracePt t="131116" x="1165225" y="5895975"/>
          <p14:tracePt t="131124" x="1152525" y="5895975"/>
          <p14:tracePt t="131132" x="1141413" y="5895975"/>
          <p14:tracePt t="131139" x="1128713" y="5895975"/>
          <p14:tracePt t="131147" x="1122363" y="5895975"/>
          <p14:tracePt t="131153" x="1116013" y="5895975"/>
          <p14:tracePt t="131161" x="1109663" y="5895975"/>
          <p14:tracePt t="131169" x="1090613" y="5895975"/>
          <p14:tracePt t="131176" x="1085850" y="5895975"/>
          <p14:tracePt t="131245" x="1079500" y="5895975"/>
          <p14:tracePt t="131312" x="1079500" y="5889625"/>
          <p14:tracePt t="131335" x="1079500" y="5876925"/>
          <p14:tracePt t="131350" x="1073150" y="5870575"/>
          <p14:tracePt t="131357" x="1066800" y="5859463"/>
          <p14:tracePt t="131364" x="1066800" y="5853113"/>
          <p14:tracePt t="131372" x="1054100" y="5840413"/>
          <p14:tracePt t="131507" x="1060450" y="5840413"/>
          <p14:tracePt t="131514" x="1079500" y="5846763"/>
          <p14:tracePt t="131530" x="1085850" y="5853113"/>
          <p14:tracePt t="131537" x="1103313" y="5853113"/>
          <p14:tracePt t="131545" x="1116013" y="5859463"/>
          <p14:tracePt t="131553" x="1128713" y="5859463"/>
          <p14:tracePt t="131560" x="1146175" y="5859463"/>
          <p14:tracePt t="131567" x="1158875" y="5859463"/>
          <p14:tracePt t="131574" x="1177925" y="5859463"/>
          <p14:tracePt t="131581" x="1208088" y="5865813"/>
          <p14:tracePt t="131589" x="1220788" y="5865813"/>
          <p14:tracePt t="131596" x="1239838" y="5865813"/>
          <p14:tracePt t="131603" x="1263650" y="5870575"/>
          <p14:tracePt t="131611" x="1289050" y="5870575"/>
          <p14:tracePt t="131618" x="1312863" y="5870575"/>
          <p14:tracePt t="131626" x="1350963" y="5870575"/>
          <p14:tracePt t="131633" x="1355725" y="5870575"/>
          <p14:tracePt t="131641" x="1362075" y="5870575"/>
          <p14:tracePt t="131649" x="1362075" y="5865813"/>
          <p14:tracePt t="131656" x="1362075" y="5853113"/>
          <p14:tracePt t="131663" x="1362075" y="5846763"/>
          <p14:tracePt t="131671" x="1362075" y="5840413"/>
          <p14:tracePt t="131679" x="1362075" y="5810250"/>
          <p14:tracePt t="131686" x="1362075" y="5797550"/>
          <p14:tracePt t="131694" x="1362075" y="5784850"/>
          <p14:tracePt t="131701" x="1350963" y="5765800"/>
          <p14:tracePt t="131709" x="1350963" y="5759450"/>
          <p14:tracePt t="131716" x="1344613" y="5748338"/>
          <p14:tracePt t="131723" x="1338263" y="5741988"/>
          <p14:tracePt t="131731" x="1338263" y="5735638"/>
          <p14:tracePt t="131753" x="1331913" y="5729288"/>
          <p14:tracePt t="131761" x="1325563" y="5722938"/>
          <p14:tracePt t="131768" x="1325563" y="5716588"/>
          <p14:tracePt t="131783" x="1325563" y="5710238"/>
          <p14:tracePt t="131807" x="1325563" y="5705475"/>
          <p14:tracePt t="131814" x="1325563" y="5699125"/>
          <p14:tracePt t="131844" x="1331913" y="5699125"/>
          <p14:tracePt t="131851" x="1338263" y="5699125"/>
          <p14:tracePt t="131859" x="1338263" y="5692775"/>
          <p14:tracePt t="131874" x="1350963" y="5692775"/>
          <p14:tracePt t="131882" x="1355725" y="5686425"/>
          <p14:tracePt t="131889" x="1374775" y="5686425"/>
          <p14:tracePt t="131897" x="1400175" y="5686425"/>
          <p14:tracePt t="131904" x="1423988" y="5686425"/>
          <p14:tracePt t="131911" x="1449388" y="5686425"/>
          <p14:tracePt t="131919" x="1485900" y="5686425"/>
          <p14:tracePt t="131926" x="1504950" y="5686425"/>
          <p14:tracePt t="131934" x="1535113" y="5686425"/>
          <p14:tracePt t="131941" x="1571625" y="5686425"/>
          <p14:tracePt t="131950" x="1577975" y="5686425"/>
          <p14:tracePt t="131957" x="1597025" y="5686425"/>
          <p14:tracePt t="131964" x="1603375" y="5686425"/>
          <p14:tracePt t="131971" x="1616075" y="5686425"/>
          <p14:tracePt t="131980" x="1620838" y="5686425"/>
          <p14:tracePt t="131986" x="1633538" y="5686425"/>
          <p14:tracePt t="131994" x="1652588" y="5686425"/>
          <p14:tracePt t="132001" x="1665288" y="5686425"/>
          <p14:tracePt t="132009" x="1676400" y="5686425"/>
          <p14:tracePt t="132016" x="1744663" y="5686425"/>
          <p14:tracePt t="132024" x="1763713" y="5686425"/>
          <p14:tracePt t="132032" x="1800225" y="5686425"/>
          <p14:tracePt t="132039" x="1836738" y="5686425"/>
          <p14:tracePt t="132047" x="1849438" y="5686425"/>
          <p14:tracePt t="132054" x="1868488" y="5686425"/>
          <p14:tracePt t="132062" x="1881188" y="5686425"/>
          <p14:tracePt t="132069" x="1887538" y="5686425"/>
          <p14:tracePt t="132077" x="1892300" y="5686425"/>
          <p14:tracePt t="132879" x="1892300" y="5692775"/>
          <p14:tracePt t="132887" x="1887538" y="5705475"/>
          <p14:tracePt t="132894" x="1868488" y="5710238"/>
          <p14:tracePt t="132902" x="1855788" y="5722938"/>
          <p14:tracePt t="132921" x="1793875" y="5765800"/>
          <p14:tracePt t="132925" x="1776413" y="5772150"/>
          <p14:tracePt t="132931" x="1731963" y="5797550"/>
          <p14:tracePt t="132939" x="1689100" y="5821363"/>
          <p14:tracePt t="132946" x="1676400" y="5840413"/>
          <p14:tracePt t="132954" x="1633538" y="5859463"/>
          <p14:tracePt t="132961" x="1603375" y="5876925"/>
          <p14:tracePt t="132970" x="1584325" y="5883275"/>
          <p14:tracePt t="132976" x="1571625" y="5889625"/>
          <p14:tracePt t="132984" x="1554163" y="5895975"/>
          <p14:tracePt t="132991" x="1535113" y="5902325"/>
          <p14:tracePt t="132999" x="1522413" y="5902325"/>
          <p14:tracePt t="133006" x="1511300" y="5902325"/>
          <p14:tracePt t="133014" x="1498600" y="5908675"/>
          <p14:tracePt t="133025" x="1485900" y="5908675"/>
          <p14:tracePt t="133028" x="1473200" y="5908675"/>
          <p14:tracePt t="133036" x="1462088" y="5908675"/>
          <p14:tracePt t="133043" x="1455738" y="5908675"/>
          <p14:tracePt t="133050" x="1436688" y="5908675"/>
          <p14:tracePt t="133058" x="1417638" y="5908675"/>
          <p14:tracePt t="133066" x="1406525" y="5908675"/>
          <p14:tracePt t="133073" x="1393825" y="5908675"/>
          <p14:tracePt t="133080" x="1374775" y="5908675"/>
          <p14:tracePt t="133088" x="1368425" y="5908675"/>
          <p14:tracePt t="133096" x="1350963" y="5908675"/>
          <p14:tracePt t="133104" x="1338263" y="5902325"/>
          <p14:tracePt t="133111" x="1312863" y="5902325"/>
          <p14:tracePt t="133120" x="1301750" y="5902325"/>
          <p14:tracePt t="133126" x="1263650" y="5902325"/>
          <p14:tracePt t="133134" x="1233488" y="5902325"/>
          <p14:tracePt t="133141" x="1214438" y="5902325"/>
          <p14:tracePt t="133149" x="1195388" y="5902325"/>
          <p14:tracePt t="133156" x="1177925" y="5902325"/>
          <p14:tracePt t="133164" x="1171575" y="5902325"/>
          <p14:tracePt t="133172" x="1158875" y="5902325"/>
          <p14:tracePt t="133270" x="1152525" y="5902325"/>
          <p14:tracePt t="133300" x="1146175" y="5895975"/>
          <p14:tracePt t="133306" x="1141413" y="5895975"/>
          <p14:tracePt t="133315" x="1141413" y="5889625"/>
          <p14:tracePt t="133322" x="1135063" y="5889625"/>
          <p14:tracePt t="133330" x="1135063" y="5883275"/>
          <p14:tracePt t="133338" x="1135063" y="5876925"/>
          <p14:tracePt t="133359" x="1135063" y="5870575"/>
          <p14:tracePt t="133398" x="1135063" y="5865813"/>
          <p14:tracePt t="133404" x="1135063" y="5859463"/>
          <p14:tracePt t="133420" x="1135063" y="5853113"/>
          <p14:tracePt t="133428" x="1128713" y="5840413"/>
          <p14:tracePt t="133555" x="1128713" y="5846763"/>
          <p14:tracePt t="133575" x="1128713" y="5853113"/>
          <p14:tracePt t="133583" x="1128713" y="5859463"/>
          <p14:tracePt t="133590" x="1128713" y="5865813"/>
          <p14:tracePt t="133598" x="1135063" y="5870575"/>
          <p14:tracePt t="133605" x="1141413" y="5876925"/>
          <p14:tracePt t="133613" x="1146175" y="5883275"/>
          <p14:tracePt t="133621" x="1152525" y="5883275"/>
          <p14:tracePt t="133628" x="1158875" y="5889625"/>
          <p14:tracePt t="133636" x="1165225" y="5889625"/>
          <p14:tracePt t="133643" x="1171575" y="5895975"/>
          <p14:tracePt t="133704" x="1177925" y="5895975"/>
          <p14:tracePt t="133712" x="1184275" y="5895975"/>
          <p14:tracePt t="133720" x="1190625" y="5895975"/>
          <p14:tracePt t="133727" x="1195388" y="5895975"/>
          <p14:tracePt t="133735" x="1208088" y="5895975"/>
          <p14:tracePt t="133750" x="1220788" y="5895975"/>
          <p14:tracePt t="133757" x="1227138" y="5895975"/>
          <p14:tracePt t="133765" x="1233488" y="5895975"/>
          <p14:tracePt t="133773" x="1239838" y="5889625"/>
          <p14:tracePt t="133779" x="1250950" y="5889625"/>
          <p14:tracePt t="133788" x="1263650" y="5883275"/>
          <p14:tracePt t="133794" x="1270000" y="5883275"/>
          <p14:tracePt t="133802" x="1276350" y="5876925"/>
          <p14:tracePt t="133809" x="1282700" y="5876925"/>
          <p14:tracePt t="133817" x="1289050" y="5870575"/>
          <p14:tracePt t="133824" x="1295400" y="5870575"/>
          <p14:tracePt t="133832" x="1306513" y="5865813"/>
          <p14:tracePt t="133840" x="1312863" y="5853113"/>
          <p14:tracePt t="133847" x="1319213" y="5846763"/>
          <p14:tracePt t="133854" x="1331913" y="5834063"/>
          <p14:tracePt t="133862" x="1331913" y="5821363"/>
          <p14:tracePt t="133873" x="1331913" y="5810250"/>
          <p14:tracePt t="133876" x="1331913" y="5803900"/>
          <p14:tracePt t="133884" x="1331913" y="5797550"/>
          <p14:tracePt t="133899" x="1331913" y="5784850"/>
          <p14:tracePt t="133906" x="1331913" y="5778500"/>
          <p14:tracePt t="133914" x="1331913" y="5772150"/>
          <p14:tracePt t="133929" x="1331913" y="5765800"/>
          <p14:tracePt t="133937" x="1331913" y="5754688"/>
          <p14:tracePt t="133951" x="1331913" y="5741988"/>
          <p14:tracePt t="133959" x="1331913" y="5735638"/>
          <p14:tracePt t="133966" x="1331913" y="5729288"/>
          <p14:tracePt t="133974" x="1331913" y="5722938"/>
          <p14:tracePt t="133981" x="1331913" y="5716588"/>
          <p14:tracePt t="133989" x="1331913" y="5710238"/>
          <p14:tracePt t="134155" x="1331913" y="5705475"/>
          <p14:tracePt t="134267" x="1338263" y="5705475"/>
          <p14:tracePt t="134282" x="1344613" y="5705475"/>
          <p14:tracePt t="134290" x="1350963" y="5705475"/>
          <p14:tracePt t="134297" x="1355725" y="5705475"/>
          <p14:tracePt t="134305" x="1368425" y="5705475"/>
          <p14:tracePt t="134312" x="1393825" y="5705475"/>
          <p14:tracePt t="134320" x="1400175" y="5705475"/>
          <p14:tracePt t="134327" x="1423988" y="5705475"/>
          <p14:tracePt t="134335" x="1443038" y="5705475"/>
          <p14:tracePt t="134342" x="1455738" y="5705475"/>
          <p14:tracePt t="134350" x="1466850" y="5705475"/>
          <p14:tracePt t="134357" x="1485900" y="5705475"/>
          <p14:tracePt t="134365" x="1492250" y="5710238"/>
          <p14:tracePt t="134373" x="1511300" y="5710238"/>
          <p14:tracePt t="134379" x="1541463" y="5716588"/>
          <p14:tracePt t="134387" x="1554163" y="5716588"/>
          <p14:tracePt t="134394" x="1577975" y="5722938"/>
          <p14:tracePt t="134403" x="1658938" y="5729288"/>
          <p14:tracePt t="134409" x="1676400" y="5729288"/>
          <p14:tracePt t="134417" x="1682750" y="5729288"/>
          <p14:tracePt t="134424" x="1695450" y="5729288"/>
          <p14:tracePt t="134432" x="1720850" y="5729288"/>
          <p14:tracePt t="134439" x="1727200" y="5729288"/>
          <p14:tracePt t="134447" x="1731963" y="5729288"/>
          <p14:tracePt t="134455" x="1744663" y="5729288"/>
          <p14:tracePt t="134462" x="1751013" y="5729288"/>
          <p14:tracePt t="134470" x="1770063" y="5729288"/>
          <p14:tracePt t="134477" x="1787525" y="5729288"/>
          <p14:tracePt t="134484" x="1800225" y="5729288"/>
          <p14:tracePt t="134492" x="1806575" y="5729288"/>
          <p14:tracePt t="134499" x="1836738" y="5729288"/>
          <p14:tracePt t="134507" x="1855788" y="5729288"/>
          <p14:tracePt t="134515" x="1881188" y="5729288"/>
          <p14:tracePt t="134523" x="1905000" y="5729288"/>
          <p14:tracePt t="134529" x="1941513" y="5729288"/>
          <p14:tracePt t="134537" x="1954213" y="5729288"/>
          <p14:tracePt t="134544" x="1979613" y="5729288"/>
          <p14:tracePt t="134553" x="1997075" y="5729288"/>
          <p14:tracePt t="134559" x="2003425" y="5729288"/>
          <p14:tracePt t="134567" x="2016125" y="5729288"/>
          <p14:tracePt t="134574" x="2028825" y="5729288"/>
          <p14:tracePt t="134582" x="2035175" y="5729288"/>
          <p14:tracePt t="134589" x="2052638" y="5729288"/>
          <p14:tracePt t="134597" x="2065338" y="5729288"/>
          <p14:tracePt t="134605" x="2078038" y="5729288"/>
          <p14:tracePt t="134612" x="2097088" y="5729288"/>
          <p14:tracePt t="134621" x="2114550" y="5722938"/>
          <p14:tracePt t="134627" x="2146300" y="5722938"/>
          <p14:tracePt t="134635" x="2157413" y="5722938"/>
          <p14:tracePt t="134642" x="2182813" y="5722938"/>
          <p14:tracePt t="134650" x="2195513" y="5716588"/>
          <p14:tracePt t="134658" x="2201863" y="5716588"/>
          <p14:tracePt t="134664" x="2212975" y="5716588"/>
          <p14:tracePt t="134672" x="2219325" y="5716588"/>
          <p14:tracePt t="134680" x="2225675" y="5716588"/>
          <p14:tracePt t="134688" x="2232025" y="5716588"/>
          <p14:tracePt t="134694" x="2238375" y="5716588"/>
          <p14:tracePt t="134703" x="2251075" y="5716588"/>
          <p14:tracePt t="134709" x="2257425" y="5716588"/>
          <p14:tracePt t="134717" x="2274888" y="5716588"/>
          <p14:tracePt t="134724" x="2293938" y="5716588"/>
          <p14:tracePt t="134732" x="2306638" y="5716588"/>
          <p14:tracePt t="134739" x="2324100" y="5716588"/>
          <p14:tracePt t="134747" x="2349500" y="5716588"/>
          <p14:tracePt t="134754" x="2362200" y="5716588"/>
          <p14:tracePt t="134770" x="2366963" y="5716588"/>
          <p14:tracePt t="134777" x="2379663" y="5716588"/>
          <p14:tracePt t="134785" x="2386013" y="5716588"/>
          <p14:tracePt t="134792" x="2405063" y="5716588"/>
          <p14:tracePt t="134799" x="2411413" y="5716588"/>
          <p14:tracePt t="134808" x="2435225" y="5716588"/>
          <p14:tracePt t="134815" x="2460625" y="5716588"/>
          <p14:tracePt t="134822" x="2478088" y="5710238"/>
          <p14:tracePt t="134830" x="2503488" y="5710238"/>
          <p14:tracePt t="134837" x="2527300" y="5710238"/>
          <p14:tracePt t="134844" x="2559050" y="5710238"/>
          <p14:tracePt t="134854" x="2571750" y="5705475"/>
          <p14:tracePt t="134859" x="2582863" y="5705475"/>
          <p14:tracePt t="134867" x="2601913" y="5705475"/>
          <p14:tracePt t="134874" x="2614613" y="5705475"/>
          <p14:tracePt t="134882" x="2627313" y="5705475"/>
          <p14:tracePt t="134889" x="2644775" y="5705475"/>
          <p14:tracePt t="134897" x="2651125" y="5705475"/>
          <p14:tracePt t="134905" x="2676525" y="5705475"/>
          <p14:tracePt t="134912" x="2693988" y="5705475"/>
          <p14:tracePt t="134920" x="2713038" y="5705475"/>
          <p14:tracePt t="134927" x="2725738" y="5699125"/>
          <p14:tracePt t="134935" x="2743200" y="5699125"/>
          <p14:tracePt t="134942" x="2755900" y="5699125"/>
          <p14:tracePt t="134949" x="2768600" y="5699125"/>
          <p14:tracePt t="134957" x="2774950" y="5699125"/>
          <p14:tracePt t="134965" x="2781300" y="5699125"/>
          <p14:tracePt t="134987" x="2792413" y="5699125"/>
          <p14:tracePt t="134995" x="2805113" y="5699125"/>
          <p14:tracePt t="135004" x="2811463" y="5699125"/>
          <p14:tracePt t="135009" x="2824163" y="5699125"/>
          <p14:tracePt t="135017" x="2836863" y="5699125"/>
          <p14:tracePt t="135024" x="2847975" y="5699125"/>
          <p14:tracePt t="135032" x="2860675" y="5699125"/>
          <p14:tracePt t="135040" x="2873375" y="5699125"/>
          <p14:tracePt t="135047" x="2879725" y="5699125"/>
          <p14:tracePt t="135062" x="2886075" y="5699125"/>
          <p14:tracePt t="135084" x="2892425" y="5699125"/>
          <p14:tracePt t="135092" x="2903538" y="5699125"/>
          <p14:tracePt t="135100" x="2916238" y="5699125"/>
          <p14:tracePt t="135107" x="2928938" y="5699125"/>
          <p14:tracePt t="135114" x="2952750" y="5699125"/>
          <p14:tracePt t="135123" x="2971800" y="5699125"/>
          <p14:tracePt t="135130" x="2990850" y="5699125"/>
          <p14:tracePt t="135137" x="3003550" y="5699125"/>
          <p14:tracePt t="135159" x="3008313" y="5699125"/>
          <p14:tracePt t="135183" x="3014663" y="5699125"/>
          <p14:tracePt t="135191" x="3021013" y="5699125"/>
          <p14:tracePt t="135197" x="3033713" y="5699125"/>
          <p14:tracePt t="135204" x="3057525" y="5699125"/>
          <p14:tracePt t="135212" x="3076575" y="5699125"/>
          <p14:tracePt t="135221" x="3089275" y="5699125"/>
          <p14:tracePt t="135227" x="3108325" y="5699125"/>
          <p14:tracePt t="135235" x="3119438" y="5699125"/>
          <p14:tracePt t="135242" x="3125788" y="5699125"/>
          <p14:tracePt t="135250" x="3132138" y="5699125"/>
          <p14:tracePt t="135257" x="3144838" y="5699125"/>
          <p14:tracePt t="135265" x="3151188" y="5699125"/>
          <p14:tracePt t="135273" x="3157538" y="5699125"/>
          <p14:tracePt t="135280" x="3163888" y="5699125"/>
          <p14:tracePt t="135287" x="3168650" y="5699125"/>
          <p14:tracePt t="135294" x="3181350" y="5699125"/>
          <p14:tracePt t="135303" x="3194050" y="5699125"/>
          <p14:tracePt t="135317" x="3213100" y="5699125"/>
          <p14:tracePt t="135324" x="3224213" y="5699125"/>
          <p14:tracePt t="135332" x="3236913" y="5699125"/>
          <p14:tracePt t="135339" x="3243263" y="5699125"/>
          <p14:tracePt t="135347" x="3249613" y="5705475"/>
          <p14:tracePt t="135377" x="3255963" y="5705475"/>
          <p14:tracePt t="135385" x="3262313" y="5705475"/>
          <p14:tracePt t="135401" x="3273425" y="5705475"/>
          <p14:tracePt t="135407" x="3286125" y="5705475"/>
          <p14:tracePt t="135414" x="3305175" y="5705475"/>
          <p14:tracePt t="135422" x="3328988" y="5705475"/>
          <p14:tracePt t="135437" x="3348038" y="5705475"/>
          <p14:tracePt t="135443" x="3354388" y="5705475"/>
          <p14:tracePt t="135452" x="3360738" y="5699125"/>
          <p14:tracePt t="135459" x="3367088" y="5699125"/>
          <p14:tracePt t="135466" x="3373438" y="5699125"/>
          <p14:tracePt t="135481" x="3378200" y="5699125"/>
          <p14:tracePt t="135496" x="3384550" y="5692775"/>
          <p14:tracePt t="135504" x="3390900" y="5692775"/>
          <p14:tracePt t="135511" x="3397250" y="5692775"/>
          <p14:tracePt t="135519" x="3409950" y="5692775"/>
          <p14:tracePt t="135526" x="3416300" y="5692775"/>
          <p14:tracePt t="135579" x="3422650" y="5692775"/>
          <p14:tracePt t="135587" x="3429000" y="5692775"/>
          <p14:tracePt t="135594" x="3440113" y="5692775"/>
          <p14:tracePt t="135602" x="3446463" y="5692775"/>
          <p14:tracePt t="135609" x="3459163" y="5692775"/>
          <p14:tracePt t="135617" x="3478213" y="5686425"/>
          <p14:tracePt t="135624" x="3482975" y="5686425"/>
          <p14:tracePt t="135632" x="3495675" y="5686425"/>
          <p14:tracePt t="135647" x="3502025" y="5686425"/>
          <p14:tracePt t="135722" x="3508375" y="5686425"/>
          <p14:tracePt t="135744" x="3514725" y="5686425"/>
          <p14:tracePt t="135759" x="3521075" y="5686425"/>
          <p14:tracePt t="135782" x="3527425" y="5686425"/>
          <p14:tracePt t="135789" x="3533775" y="5686425"/>
          <p14:tracePt t="135819" x="3538538" y="5686425"/>
          <p14:tracePt t="135827" x="3544888" y="5686425"/>
          <p14:tracePt t="135835" x="3551238" y="5686425"/>
          <p14:tracePt t="135849" x="3557588" y="5686425"/>
          <p14:tracePt t="135872" x="3563938" y="5686425"/>
          <p14:tracePt t="135880" x="3570288" y="5686425"/>
          <p14:tracePt t="135894" x="3576638" y="5686425"/>
          <p14:tracePt t="135904" x="3582988" y="5686425"/>
          <p14:tracePt t="135909" x="3594100" y="5686425"/>
          <p14:tracePt t="135917" x="3606800" y="5686425"/>
          <p14:tracePt t="135924" x="3613150" y="5686425"/>
          <p14:tracePt t="135932" x="3625850" y="5686425"/>
          <p14:tracePt t="135939" x="3632200" y="5686425"/>
          <p14:tracePt t="135947" x="3638550" y="5686425"/>
          <p14:tracePt t="135955" x="3649663" y="5686425"/>
          <p14:tracePt t="135962" x="3656013" y="5686425"/>
          <p14:tracePt t="135977" x="3662363" y="5686425"/>
          <p14:tracePt t="135992" x="3668713" y="5686425"/>
          <p14:tracePt t="136892" x="3668713" y="5680075"/>
          <p14:tracePt t="136900" x="3668713" y="5673725"/>
          <p14:tracePt t="136907" x="3662363" y="5673725"/>
          <p14:tracePt t="136915" x="3656013" y="5673725"/>
          <p14:tracePt t="136922" x="3649663" y="5673725"/>
          <p14:tracePt t="136931" x="3638550" y="5673725"/>
          <p14:tracePt t="136937" x="3619500" y="5673725"/>
          <p14:tracePt t="136945" x="3594100" y="5673725"/>
          <p14:tracePt t="136952" x="3551238" y="5686425"/>
          <p14:tracePt t="136961" x="3527425" y="5686425"/>
          <p14:tracePt t="136968" x="3478213" y="5692775"/>
          <p14:tracePt t="136974" x="3390900" y="5710238"/>
          <p14:tracePt t="136982" x="3348038" y="5722938"/>
          <p14:tracePt t="136990" x="3236913" y="5729288"/>
          <p14:tracePt t="136998" x="3125788" y="5754688"/>
          <p14:tracePt t="137004" x="3063875" y="5759450"/>
          <p14:tracePt t="137012" x="2928938" y="5759450"/>
          <p14:tracePt t="137019" x="2787650" y="5784850"/>
          <p14:tracePt t="137027" x="2663825" y="5791200"/>
          <p14:tracePt t="137034" x="2638425" y="5797550"/>
          <p14:tracePt t="137042" x="2565400" y="5810250"/>
          <p14:tracePt t="137051" x="2503488" y="5810250"/>
          <p14:tracePt t="137057" x="2471738" y="5815013"/>
          <p14:tracePt t="137065" x="2422525" y="5815013"/>
          <p14:tracePt t="137072" x="2373313" y="5815013"/>
          <p14:tracePt t="137081" x="2349500" y="5815013"/>
          <p14:tracePt t="137087" x="2312988" y="5815013"/>
          <p14:tracePt t="137095" x="2274888" y="5815013"/>
          <p14:tracePt t="137102" x="2251075" y="5815013"/>
          <p14:tracePt t="137110" x="2212975" y="5815013"/>
          <p14:tracePt t="137117" x="2157413" y="5815013"/>
          <p14:tracePt t="137124" x="2108200" y="5810250"/>
          <p14:tracePt t="137132" x="2046288" y="5810250"/>
          <p14:tracePt t="137139" x="1985963" y="5797550"/>
          <p14:tracePt t="137148" x="1917700" y="5791200"/>
          <p14:tracePt t="137154" x="1905000" y="5784850"/>
          <p14:tracePt t="137162" x="1868488" y="5772150"/>
          <p14:tracePt t="137169" x="1831975" y="5765800"/>
          <p14:tracePt t="137178" x="1819275" y="5759450"/>
          <p14:tracePt t="137184" x="1787525" y="5754688"/>
          <p14:tracePt t="137191" x="1770063" y="5748338"/>
          <p14:tracePt t="137199" x="1757363" y="5741988"/>
          <p14:tracePt t="137206" x="1727200" y="5741988"/>
          <p14:tracePt t="137214" x="1708150" y="5735638"/>
          <p14:tracePt t="137221" x="1676400" y="5735638"/>
          <p14:tracePt t="137230" x="1652588" y="5722938"/>
          <p14:tracePt t="137236" x="1597025" y="5716588"/>
          <p14:tracePt t="137244" x="1577975" y="5710238"/>
          <p14:tracePt t="137251" x="1522413" y="5705475"/>
          <p14:tracePt t="137259" x="1473200" y="5705475"/>
          <p14:tracePt t="137266" x="1449388" y="5699125"/>
          <p14:tracePt t="137274" x="1430338" y="5699125"/>
          <p14:tracePt t="137282" x="1400175" y="5680075"/>
          <p14:tracePt t="137289" x="1387475" y="5680075"/>
          <p14:tracePt t="137304" x="1381125" y="5673725"/>
          <p14:tracePt t="137334" x="1374775" y="5673725"/>
          <p14:tracePt t="137341" x="1368425" y="5667375"/>
          <p14:tracePt t="137349" x="1362075" y="5667375"/>
          <p14:tracePt t="137356" x="1355725" y="5667375"/>
          <p14:tracePt t="137371" x="1350963" y="5667375"/>
          <p14:tracePt t="137432" x="1350963" y="5661025"/>
          <p14:tracePt t="137447" x="1350963" y="5654675"/>
          <p14:tracePt t="137454" x="1350963" y="5649913"/>
          <p14:tracePt t="137462" x="1350963" y="5643563"/>
          <p14:tracePt t="137469" x="1350963" y="5637213"/>
          <p14:tracePt t="137477" x="1350963" y="5630863"/>
          <p14:tracePt t="137492" x="1350963" y="5618163"/>
          <p14:tracePt t="137501" x="1350963" y="5611813"/>
          <p14:tracePt t="137507" x="1350963" y="5605463"/>
          <p14:tracePt t="137515" x="1350963" y="5599113"/>
          <p14:tracePt t="137530" x="1350963" y="5594350"/>
          <p14:tracePt t="137552" x="1350963" y="5588000"/>
          <p14:tracePt t="137574" x="1350963" y="5581650"/>
          <p14:tracePt t="137582" x="1344613" y="5581650"/>
          <p14:tracePt t="137590" x="1344613" y="5575300"/>
          <p14:tracePt t="137604" x="1344613" y="5568950"/>
          <p14:tracePt t="137613" x="1344613" y="5562600"/>
          <p14:tracePt t="137619" x="1344613" y="5556250"/>
          <p14:tracePt t="137642" x="1344613" y="5549900"/>
          <p14:tracePt t="137657" x="1344613" y="5545138"/>
          <p14:tracePt t="137725" x="1350963" y="5545138"/>
          <p14:tracePt t="137740" x="1355725" y="5545138"/>
          <p14:tracePt t="138295" x="1362075" y="5545138"/>
          <p14:tracePt t="138302" x="1362075" y="5549900"/>
          <p14:tracePt t="138324" x="1368425" y="5549900"/>
          <p14:tracePt t="138527" x="1368425" y="5556250"/>
          <p14:tracePt t="138535" x="1368425" y="5562600"/>
          <p14:tracePt t="138542" x="1374775" y="5562600"/>
          <p14:tracePt t="138550" x="1374775" y="5568950"/>
          <p14:tracePt t="138565" x="1381125" y="5575300"/>
          <p14:tracePt t="138572" x="1381125" y="5581650"/>
          <p14:tracePt t="138580" x="1387475" y="5588000"/>
          <p14:tracePt t="138586" x="1393825" y="5588000"/>
          <p14:tracePt t="138616" x="1400175" y="5588000"/>
          <p14:tracePt t="138623" x="1406525" y="5588000"/>
          <p14:tracePt t="138638" x="1411288" y="5588000"/>
          <p14:tracePt t="138812" x="1417638" y="5588000"/>
          <p14:tracePt t="138819" x="1417638" y="5581650"/>
          <p14:tracePt t="138827" x="1417638" y="5575300"/>
          <p14:tracePt t="138835" x="1417638" y="5568950"/>
          <p14:tracePt t="138842" x="1417638" y="5562600"/>
          <p14:tracePt t="138850" x="1417638" y="5556250"/>
          <p14:tracePt t="138865" x="1417638" y="5549900"/>
          <p14:tracePt t="138891" x="1417638" y="5545138"/>
          <p14:tracePt t="138909" x="1417638" y="5538788"/>
          <p14:tracePt t="138918" x="1417638" y="5526088"/>
          <p14:tracePt t="138924" x="1423988" y="5519738"/>
          <p14:tracePt t="138932" x="1423988" y="5513388"/>
          <p14:tracePt t="138939" x="1430338" y="5507038"/>
          <p14:tracePt t="138947" x="1436688" y="5500688"/>
          <p14:tracePt t="138955" x="1436688" y="5494338"/>
          <p14:tracePt t="138962" x="1443038" y="5489575"/>
          <p14:tracePt t="138970" x="1449388" y="5476875"/>
          <p14:tracePt t="138977" x="1449388" y="5470525"/>
          <p14:tracePt t="138985" x="1449388" y="5464175"/>
          <p14:tracePt t="138992" x="1455738" y="5464175"/>
          <p14:tracePt t="139007" x="1462088" y="5457825"/>
          <p14:tracePt t="139015" x="1473200" y="5457825"/>
          <p14:tracePt t="139022" x="1485900" y="5451475"/>
          <p14:tracePt t="139029" x="1492250" y="5445125"/>
          <p14:tracePt t="139039" x="1504950" y="5445125"/>
          <p14:tracePt t="139044" x="1522413" y="5438775"/>
          <p14:tracePt t="139052" x="1528763" y="5438775"/>
          <p14:tracePt t="139058" x="1535113" y="5438775"/>
          <p14:tracePt t="139068" x="1547813" y="5434013"/>
          <p14:tracePt t="139074" x="1554163" y="5434013"/>
          <p14:tracePt t="139096" x="1566863" y="5434013"/>
          <p14:tracePt t="139104" x="1571625" y="5427663"/>
          <p14:tracePt t="139111" x="1577975" y="5427663"/>
          <p14:tracePt t="139120" x="1584325" y="5427663"/>
          <p14:tracePt t="139126" x="1590675" y="5427663"/>
          <p14:tracePt t="139134" x="1597025" y="5427663"/>
          <p14:tracePt t="139141" x="1609725" y="5427663"/>
          <p14:tracePt t="139149" x="1616075" y="5427663"/>
          <p14:tracePt t="139194" x="1620838" y="5427663"/>
          <p14:tracePt t="139202" x="1627188" y="5427663"/>
          <p14:tracePt t="139209" x="1633538" y="5427663"/>
          <p14:tracePt t="139218" x="1639888" y="5427663"/>
          <p14:tracePt t="139232" x="1646238" y="5427663"/>
          <p14:tracePt t="139239" x="1665288" y="5427663"/>
          <p14:tracePt t="139247" x="1671638" y="5427663"/>
          <p14:tracePt t="139254" x="1676400" y="5427663"/>
          <p14:tracePt t="139284" x="1676400" y="5434013"/>
          <p14:tracePt t="139300" x="1676400" y="5438775"/>
          <p14:tracePt t="139307" x="1682750" y="5438775"/>
          <p14:tracePt t="139337" x="1682750" y="5445125"/>
          <p14:tracePt t="139359" x="1682750" y="5451475"/>
          <p14:tracePt t="139374" x="1682750" y="5457825"/>
          <p14:tracePt t="139404" x="1682750" y="5464175"/>
          <p14:tracePt t="139420" x="1682750" y="5470525"/>
          <p14:tracePt t="139450" x="1682750" y="5476875"/>
          <p14:tracePt t="139465" x="1682750" y="5483225"/>
          <p14:tracePt t="139472" x="1682750" y="5489575"/>
          <p14:tracePt t="139479" x="1682750" y="5494338"/>
          <p14:tracePt t="139486" x="1682750" y="5500688"/>
          <p14:tracePt t="139493" x="1682750" y="5507038"/>
          <p14:tracePt t="139508" x="1682750" y="5513388"/>
          <p14:tracePt t="139515" x="1682750" y="5519738"/>
          <p14:tracePt t="139538" x="1682750" y="5526088"/>
          <p14:tracePt t="139545" x="1682750" y="5532438"/>
          <p14:tracePt t="139560" x="1682750" y="5538788"/>
          <p14:tracePt t="139568" x="1682750" y="5545138"/>
          <p14:tracePt t="139590" x="1682750" y="5549900"/>
          <p14:tracePt t="139598" x="1682750" y="5562600"/>
          <p14:tracePt t="139606" x="1682750" y="5568950"/>
          <p14:tracePt t="139630" x="1682750" y="5575300"/>
          <p14:tracePt t="139644" x="1682750" y="5581650"/>
          <p14:tracePt t="139652" x="1689100" y="5581650"/>
          <p14:tracePt t="139659" x="1689100" y="5588000"/>
          <p14:tracePt t="139697" x="1695450" y="5594350"/>
          <p14:tracePt t="139788" x="1701800" y="5594350"/>
          <p14:tracePt t="139795" x="1708150" y="5594350"/>
          <p14:tracePt t="139802" x="1714500" y="5599113"/>
          <p14:tracePt t="139907" x="1720850" y="5599113"/>
          <p14:tracePt t="139915" x="1727200" y="5599113"/>
          <p14:tracePt t="139930" x="1731963" y="5599113"/>
          <p14:tracePt t="139937" x="1744663" y="5599113"/>
          <p14:tracePt t="139945" x="1757363" y="5599113"/>
          <p14:tracePt t="139952" x="1763713" y="5605463"/>
          <p14:tracePt t="139959" x="1770063" y="5605463"/>
          <p14:tracePt t="139968" x="1776413" y="5611813"/>
          <p14:tracePt t="139974" x="1776413" y="5618163"/>
          <p14:tracePt t="139982" x="1781175" y="5618163"/>
          <p14:tracePt t="139989" x="1800225" y="5624513"/>
          <p14:tracePt t="139997" x="1806575" y="5624513"/>
          <p14:tracePt t="140004" x="1819275" y="5630863"/>
          <p14:tracePt t="140012" x="1836738" y="5643563"/>
          <p14:tracePt t="140020" x="1843088" y="5643563"/>
          <p14:tracePt t="140027" x="1862138" y="5643563"/>
          <p14:tracePt t="140035" x="1874838" y="5643563"/>
          <p14:tracePt t="140042" x="1892300" y="5637213"/>
          <p14:tracePt t="140052" x="1898650" y="5637213"/>
          <p14:tracePt t="140065" x="1905000" y="5630863"/>
          <p14:tracePt t="140072" x="1905000" y="5624513"/>
          <p14:tracePt t="140080" x="1905000" y="5618163"/>
          <p14:tracePt t="140102" x="1905000" y="5611813"/>
          <p14:tracePt t="140132" x="1905000" y="5605463"/>
          <p14:tracePt t="140139" x="1905000" y="5599113"/>
          <p14:tracePt t="140154" x="1905000" y="5594350"/>
          <p14:tracePt t="140162" x="1905000" y="5588000"/>
          <p14:tracePt t="140170" x="1905000" y="5581650"/>
          <p14:tracePt t="140177" x="1905000" y="5575300"/>
          <p14:tracePt t="140185" x="1905000" y="5568950"/>
          <p14:tracePt t="140192" x="1905000" y="5556250"/>
          <p14:tracePt t="140201" x="1905000" y="5549900"/>
          <p14:tracePt t="140207" x="1905000" y="5545138"/>
          <p14:tracePt t="140215" x="1898650" y="5545138"/>
          <p14:tracePt t="140222" x="1898650" y="5538788"/>
          <p14:tracePt t="140230" x="1898650" y="5532438"/>
          <p14:tracePt t="140237" x="1898650" y="5526088"/>
          <p14:tracePt t="140245" x="1892300" y="5519738"/>
          <p14:tracePt t="140259" x="1892300" y="5513388"/>
          <p14:tracePt t="140297" x="1892300" y="5507038"/>
          <p14:tracePt t="140312" x="1892300" y="5500688"/>
          <p14:tracePt t="140320" x="1892300" y="5494338"/>
          <p14:tracePt t="140350" x="1892300" y="5489575"/>
          <p14:tracePt t="140357" x="1892300" y="5483225"/>
          <p14:tracePt t="140372" x="1898650" y="5476875"/>
          <p14:tracePt t="140387" x="1905000" y="5476875"/>
          <p14:tracePt t="140395" x="1911350" y="5470525"/>
          <p14:tracePt t="140402" x="1924050" y="5464175"/>
          <p14:tracePt t="140409" x="1930400" y="5464175"/>
          <p14:tracePt t="140424" x="1941513" y="5457825"/>
          <p14:tracePt t="140432" x="1947863" y="5457825"/>
          <p14:tracePt t="140439" x="1954213" y="5457825"/>
          <p14:tracePt t="140447" x="1960563" y="5457825"/>
          <p14:tracePt t="140454" x="1966913" y="5457825"/>
          <p14:tracePt t="140470" x="1973263" y="5457825"/>
          <p14:tracePt t="140477" x="1985963" y="5457825"/>
          <p14:tracePt t="140485" x="1997075" y="5457825"/>
          <p14:tracePt t="140492" x="2009775" y="5457825"/>
          <p14:tracePt t="140500" x="2016125" y="5457825"/>
          <p14:tracePt t="140508" x="2022475" y="5457825"/>
          <p14:tracePt t="140590" x="2022475" y="5464175"/>
          <p14:tracePt t="140912" x="2022475" y="5457825"/>
          <p14:tracePt t="140920" x="2022475" y="5445125"/>
          <p14:tracePt t="140927" x="2003425" y="5414963"/>
          <p14:tracePt t="140934" x="1997075" y="5402263"/>
          <p14:tracePt t="140942" x="1997075" y="5384800"/>
          <p14:tracePt t="140950" x="1997075" y="5372100"/>
          <p14:tracePt t="140957" x="1997075" y="5353050"/>
          <p14:tracePt t="140965" x="1992313" y="5340350"/>
          <p14:tracePt t="140972" x="1992313" y="5329238"/>
          <p14:tracePt t="140980" x="1992313" y="5316538"/>
          <p14:tracePt t="140987" x="1992313" y="5303838"/>
          <p14:tracePt t="140995" x="1992313" y="5297488"/>
          <p14:tracePt t="141002" x="1992313" y="5278438"/>
          <p14:tracePt t="141010" x="1992313" y="5267325"/>
          <p14:tracePt t="141017" x="1985963" y="5254625"/>
          <p14:tracePt t="141024" x="1985963" y="5235575"/>
          <p14:tracePt t="141033" x="1985963" y="5218113"/>
          <p14:tracePt t="141040" x="1985963" y="5205413"/>
          <p14:tracePt t="141047" x="1985963" y="5192713"/>
          <p14:tracePt t="141054" x="1979613" y="5180013"/>
          <p14:tracePt t="141063" x="1979613" y="5173663"/>
          <p14:tracePt t="141069" x="1979613" y="5168900"/>
          <p14:tracePt t="141077" x="1979613" y="5162550"/>
          <p14:tracePt t="141092" x="1979613" y="5156200"/>
          <p14:tracePt t="141100" x="1979613" y="5149850"/>
          <p14:tracePt t="141107" x="1979613" y="5143500"/>
          <p14:tracePt t="141137" x="1979613" y="5137150"/>
          <p14:tracePt t="141250" x="1979613" y="5130800"/>
          <p14:tracePt t="141362" x="1979613" y="5124450"/>
          <p14:tracePt t="141384" x="1973263" y="5124450"/>
          <p14:tracePt t="141400" x="1973263" y="5118100"/>
          <p14:tracePt t="141407" x="1966913" y="5118100"/>
          <p14:tracePt t="141715" x="1966913" y="5124450"/>
          <p14:tracePt t="141729" x="1966913" y="5130800"/>
          <p14:tracePt t="141752" x="1966913" y="5137150"/>
          <p14:tracePt t="141775" x="1966913" y="5143500"/>
          <p14:tracePt t="141796" x="1966913" y="5149850"/>
          <p14:tracePt t="141810" x="1966913" y="5156200"/>
          <p14:tracePt t="141834" x="1966913" y="5162550"/>
          <p14:tracePt t="141842" x="1966913" y="5168900"/>
          <p14:tracePt t="141849" x="1966913" y="5173663"/>
          <p14:tracePt t="141856" x="1966913" y="5180013"/>
          <p14:tracePt t="141864" x="1966913" y="5186363"/>
          <p14:tracePt t="141879" x="1966913" y="5192713"/>
          <p14:tracePt t="141894" x="1966913" y="5199063"/>
          <p14:tracePt t="141901" x="1966913" y="5205413"/>
          <p14:tracePt t="141909" x="1966913" y="5211763"/>
          <p14:tracePt t="141917" x="1966913" y="5218113"/>
          <p14:tracePt t="141939" x="1966913" y="5224463"/>
          <p14:tracePt t="141961" x="1966913" y="5229225"/>
          <p14:tracePt t="141976" x="1966913" y="5235575"/>
          <p14:tracePt t="141992" x="1966913" y="5241925"/>
          <p14:tracePt t="141999" x="1966913" y="5248275"/>
          <p14:tracePt t="142007" x="1966913" y="5254625"/>
          <p14:tracePt t="142014" x="1966913" y="5260975"/>
          <p14:tracePt t="142029" x="1966913" y="5267325"/>
          <p14:tracePt t="142037" x="1966913" y="5273675"/>
          <p14:tracePt t="142044" x="1966913" y="5278438"/>
          <p14:tracePt t="142051" x="1966913" y="5284788"/>
          <p14:tracePt t="142059" x="1966913" y="5291138"/>
          <p14:tracePt t="142066" x="1966913" y="5297488"/>
          <p14:tracePt t="142074" x="1966913" y="5303838"/>
          <p14:tracePt t="142111" x="1966913" y="5310188"/>
          <p14:tracePt t="142172" x="1966913" y="5316538"/>
          <p14:tracePt t="142194" x="1966913" y="5322888"/>
          <p14:tracePt t="142217" x="1966913" y="5329238"/>
          <p14:tracePt t="142224" x="1966913" y="5334000"/>
          <p14:tracePt t="142232" x="1966913" y="5340350"/>
          <p14:tracePt t="142262" x="1966913" y="5346700"/>
          <p14:tracePt t="142270" x="1966913" y="5353050"/>
          <p14:tracePt t="142277" x="1966913" y="5359400"/>
          <p14:tracePt t="142285" x="1960563" y="5365750"/>
          <p14:tracePt t="142293" x="1960563" y="5372100"/>
          <p14:tracePt t="142300" x="1960563" y="5378450"/>
          <p14:tracePt t="142360" x="1960563" y="5384800"/>
          <p14:tracePt t="142367" x="1960563" y="5389563"/>
          <p14:tracePt t="142375" x="1960563" y="5395913"/>
          <p14:tracePt t="142382" x="1960563" y="5408613"/>
          <p14:tracePt t="142389" x="1960563" y="5414963"/>
          <p14:tracePt t="142406" x="1960563" y="5421313"/>
          <p14:tracePt t="142412" x="1960563" y="5434013"/>
          <p14:tracePt t="142420" x="1960563" y="5438775"/>
          <p14:tracePt t="142427" x="1960563" y="5445125"/>
          <p14:tracePt t="142434" x="1960563" y="5451475"/>
          <p14:tracePt t="142472" x="1960563" y="5457825"/>
          <p14:tracePt t="142540" x="1960563" y="5464175"/>
          <p14:tracePt t="142547" x="1960563" y="5470525"/>
          <p14:tracePt t="142555" x="1960563" y="5476875"/>
          <p14:tracePt t="142570" x="1960563" y="5483225"/>
          <p14:tracePt t="142577" x="1960563" y="5489575"/>
          <p14:tracePt t="142585" x="1960563" y="5494338"/>
          <p14:tracePt t="142615" x="1954213" y="5507038"/>
          <p14:tracePt t="142622" x="1954213" y="5513388"/>
          <p14:tracePt t="142629" x="1954213" y="5519738"/>
          <p14:tracePt t="142644" x="1954213" y="5526088"/>
          <p14:tracePt t="142674" x="1954213" y="5532438"/>
          <p14:tracePt t="142727" x="1954213" y="5538788"/>
          <p14:tracePt t="142743" x="1954213" y="5545138"/>
          <p14:tracePt t="142750" x="1954213" y="5549900"/>
          <p14:tracePt t="142758" x="1954213" y="5556250"/>
          <p14:tracePt t="142763" x="1954213" y="5562600"/>
          <p14:tracePt t="142772" x="1954213" y="5568950"/>
          <p14:tracePt t="142778" x="1954213" y="5575300"/>
          <p14:tracePt t="142809" x="1954213" y="5581650"/>
          <p14:tracePt t="142824" x="1954213" y="5588000"/>
          <p14:tracePt t="142831" x="1954213" y="5594350"/>
          <p14:tracePt t="142839" x="1954213" y="5599113"/>
          <p14:tracePt t="142846" x="1954213" y="5605463"/>
          <p14:tracePt t="142877" x="1960563" y="5611813"/>
          <p14:tracePt t="142884" x="1960563" y="5618163"/>
          <p14:tracePt t="142891" x="1960563" y="5624513"/>
          <p14:tracePt t="142922" x="1960563" y="5630863"/>
          <p14:tracePt t="142929" x="1960563" y="5637213"/>
          <p14:tracePt t="142937" x="1960563" y="5649913"/>
          <p14:tracePt t="142944" x="1960563" y="5667375"/>
          <p14:tracePt t="142952" x="1960563" y="5673725"/>
          <p14:tracePt t="142959" x="1960563" y="5680075"/>
          <p14:tracePt t="142967" x="1960563" y="5692775"/>
          <p14:tracePt t="142974" x="1960563" y="5705475"/>
          <p14:tracePt t="142982" x="1966913" y="5716588"/>
          <p14:tracePt t="142989" x="1966913" y="5729288"/>
          <p14:tracePt t="142996" x="1966913" y="5735638"/>
          <p14:tracePt t="143005" x="1966913" y="5741988"/>
          <p14:tracePt t="143072" x="1966913" y="5748338"/>
          <p14:tracePt t="143088" x="1966913" y="5754688"/>
          <p14:tracePt t="143094" x="1966913" y="5759450"/>
          <p14:tracePt t="143109" x="1966913" y="5765800"/>
          <p14:tracePt t="143117" x="1966913" y="5778500"/>
          <p14:tracePt t="143124" x="1966913" y="5784850"/>
          <p14:tracePt t="143132" x="1966913" y="5791200"/>
          <p14:tracePt t="143140" x="1966913" y="5803900"/>
          <p14:tracePt t="143147" x="1966913" y="5810250"/>
          <p14:tracePt t="143156" x="1966913" y="5815013"/>
          <p14:tracePt t="143162" x="1966913" y="5821363"/>
          <p14:tracePt t="143170" x="1973263" y="5834063"/>
          <p14:tracePt t="143177" x="1973263" y="5840413"/>
          <p14:tracePt t="143185" x="1973263" y="5853113"/>
          <p14:tracePt t="143192" x="1973263" y="5859463"/>
          <p14:tracePt t="143200" x="1979613" y="5859463"/>
          <p14:tracePt t="143238" x="1979613" y="5865813"/>
          <p14:tracePt t="143245" x="1979613" y="5870575"/>
          <p14:tracePt t="143252" x="1979613" y="5876925"/>
          <p14:tracePt t="143260" x="1979613" y="5883275"/>
          <p14:tracePt t="143267" x="1979613" y="5895975"/>
          <p14:tracePt t="143282" x="1979613" y="5902325"/>
          <p14:tracePt t="143290" x="1979613" y="5908675"/>
          <p14:tracePt t="143297" x="1979613" y="5915025"/>
          <p14:tracePt t="143306" x="1979613" y="5919788"/>
          <p14:tracePt t="143312" x="1979613" y="5926138"/>
          <p14:tracePt t="143320" x="1979613" y="5932488"/>
          <p14:tracePt t="143335" x="1979613" y="5938838"/>
          <p14:tracePt t="143342" x="1979613" y="5945188"/>
          <p14:tracePt t="143349" x="1979613" y="5951538"/>
          <p14:tracePt t="143358" x="1979613" y="5957888"/>
          <p14:tracePt t="143364" x="1979613" y="5964238"/>
          <p14:tracePt t="143379" x="1979613" y="5970588"/>
          <p14:tracePt t="143403" x="1979613" y="5975350"/>
          <p14:tracePt t="143409" x="1979613" y="5988050"/>
          <p14:tracePt t="143417" x="1979613" y="5994400"/>
          <p14:tracePt t="143425" x="1979613" y="6000750"/>
          <p14:tracePt t="143432" x="1979613" y="6013450"/>
          <p14:tracePt t="143447" x="1979613" y="6026150"/>
          <p14:tracePt t="143455" x="1979613" y="6037263"/>
          <p14:tracePt t="143462" x="1979613" y="6043613"/>
          <p14:tracePt t="143470" x="1979613" y="6049963"/>
          <p14:tracePt t="143477" x="1979613" y="6062663"/>
          <p14:tracePt t="143492" x="1979613" y="6069013"/>
          <p14:tracePt t="143515" x="1979613" y="6075363"/>
          <p14:tracePt t="143522" x="1979613" y="6081713"/>
          <p14:tracePt t="143544" x="1979613" y="6086475"/>
          <p14:tracePt t="143552" x="1979613" y="6092825"/>
          <p14:tracePt t="143567" x="1979613" y="6099175"/>
          <p14:tracePt t="143582" x="1979613" y="6105525"/>
          <p14:tracePt t="143627" x="1979613" y="6111875"/>
          <p14:tracePt t="143635" x="1979613" y="6118225"/>
          <p14:tracePt t="143642" x="1979613" y="6124575"/>
          <p14:tracePt t="143657" x="1979613" y="6130925"/>
          <p14:tracePt t="143664" x="1979613" y="6135688"/>
          <p14:tracePt t="143673" x="1973263" y="6135688"/>
          <p14:tracePt t="143702" x="1973263" y="6142038"/>
          <p14:tracePt t="143740" x="1973263" y="6148388"/>
          <p14:tracePt t="143762" x="1973263" y="6154738"/>
          <p14:tracePt t="143800" x="1973263" y="6161088"/>
          <p14:tracePt t="143815" x="1973263" y="6167438"/>
          <p14:tracePt t="143822" x="1973263" y="6173788"/>
          <p14:tracePt t="143838" x="1973263" y="6180138"/>
          <p14:tracePt t="143852" x="1973263" y="6186488"/>
          <p14:tracePt t="143859" x="1966913" y="6191250"/>
          <p14:tracePt t="143895" x="1966913" y="6197600"/>
          <p14:tracePt t="143897" x="1966913" y="6203950"/>
          <p14:tracePt t="143927" x="1966913" y="6210300"/>
          <p14:tracePt t="143994" x="1960563" y="6210300"/>
          <p14:tracePt t="144085" x="1960563" y="6216650"/>
          <p14:tracePt t="149414" x="2078038" y="6223000"/>
          <p14:tracePt t="149420" x="2392363" y="6216650"/>
          <p14:tracePt t="149423" x="2682875" y="6142038"/>
          <p14:tracePt t="149431" x="2713038" y="6135688"/>
          <p14:tracePt t="149439" x="2787650" y="6118225"/>
          <p14:tracePt t="149446" x="2867025" y="6086475"/>
          <p14:tracePt t="149454" x="2916238" y="6081713"/>
          <p14:tracePt t="149461" x="3003550" y="6062663"/>
          <p14:tracePt t="149469" x="3119438" y="6030913"/>
          <p14:tracePt t="149476" x="3157538" y="6013450"/>
          <p14:tracePt t="149483" x="3249613" y="5975350"/>
          <p14:tracePt t="149491" x="3328988" y="5926138"/>
          <p14:tracePt t="149499" x="3384550" y="5876925"/>
          <p14:tracePt t="149506" x="3397250" y="5865813"/>
          <p14:tracePt t="149514" x="3429000" y="5821363"/>
          <p14:tracePt t="149522" x="3446463" y="5803900"/>
          <p14:tracePt t="149529" x="3452813" y="5791200"/>
          <p14:tracePt t="149536" x="3452813" y="5772150"/>
          <p14:tracePt t="149544" x="3446463" y="5754688"/>
          <p14:tracePt t="149552" x="3429000" y="5741988"/>
          <p14:tracePt t="149559" x="3403600" y="5722938"/>
          <p14:tracePt t="149566" x="3378200" y="5705475"/>
          <p14:tracePt t="149574" x="3373438" y="5699125"/>
          <p14:tracePt t="149581" x="3367088" y="5699125"/>
          <p14:tracePt t="149589" x="3360738" y="5686425"/>
          <p14:tracePt t="149597" x="3341688" y="5673725"/>
          <p14:tracePt t="149605" x="3341688" y="5667375"/>
          <p14:tracePt t="149611" x="3335338" y="5654675"/>
          <p14:tracePt t="149619" x="3328988" y="5637213"/>
          <p14:tracePt t="149626" x="3328988" y="5630863"/>
          <p14:tracePt t="149634" x="3328988" y="5611813"/>
          <p14:tracePt t="149641" x="3322638" y="5588000"/>
          <p14:tracePt t="149649" x="3317875" y="5588000"/>
          <p14:tracePt t="149656" x="3305175" y="5568950"/>
          <p14:tracePt t="149664" x="3292475" y="5556250"/>
          <p14:tracePt t="149671" x="3292475" y="5549900"/>
          <p14:tracePt t="149679" x="3273425" y="5538788"/>
          <p14:tracePt t="149687" x="3273425" y="5532438"/>
          <p14:tracePt t="149694" x="3262313" y="5532438"/>
          <p14:tracePt t="149702" x="3236913" y="5526088"/>
          <p14:tracePt t="149709" x="3224213" y="5519738"/>
          <p14:tracePt t="149717" x="3206750" y="5513388"/>
          <p14:tracePt t="149724" x="3200400" y="5513388"/>
          <p14:tracePt t="149731" x="3181350" y="5507038"/>
          <p14:tracePt t="149739" x="3168650" y="5507038"/>
          <p14:tracePt t="149754" x="3151188" y="5500688"/>
          <p14:tracePt t="149761" x="3125788" y="5500688"/>
          <p14:tracePt t="149769" x="3113088" y="5500688"/>
          <p14:tracePt t="149776" x="3095625" y="5494338"/>
          <p14:tracePt t="149784" x="3082925" y="5494338"/>
          <p14:tracePt t="149791" x="3070225" y="5489575"/>
          <p14:tracePt t="149799" x="3052763" y="5476875"/>
          <p14:tracePt t="149806" x="3033713" y="5476875"/>
          <p14:tracePt t="149814" x="3008313" y="5470525"/>
          <p14:tracePt t="149829" x="2990850" y="5464175"/>
          <p14:tracePt t="149836" x="2978150" y="5464175"/>
          <p14:tracePt t="149844" x="2971800" y="5464175"/>
          <p14:tracePt t="149852" x="2959100" y="5464175"/>
          <p14:tracePt t="149859" x="2909888" y="5457825"/>
          <p14:tracePt t="149866" x="2903538" y="5457825"/>
          <p14:tracePt t="149874" x="2897188" y="5451475"/>
          <p14:tracePt t="149886" x="2892425" y="5451475"/>
          <p14:tracePt t="149890" x="2886075" y="5445125"/>
          <p14:tracePt t="149897" x="2873375" y="5445125"/>
          <p14:tracePt t="149904" x="2860675" y="5438775"/>
          <p14:tracePt t="149912" x="2854325" y="5438775"/>
          <p14:tracePt t="149919" x="2836863" y="5438775"/>
          <p14:tracePt t="149926" x="2817813" y="5438775"/>
          <p14:tracePt t="149933" x="2792413" y="5438775"/>
          <p14:tracePt t="149941" x="2768600" y="5438775"/>
          <p14:tracePt t="149949" x="2749550" y="5438775"/>
          <p14:tracePt t="149956" x="2732088" y="5438775"/>
          <p14:tracePt t="149964" x="2719388" y="5438775"/>
          <p14:tracePt t="149972" x="2713038" y="5438775"/>
          <p14:tracePt t="149979" x="2706688" y="5434013"/>
          <p14:tracePt t="150010" x="2700338" y="5434013"/>
          <p14:tracePt t="150108" x="2706688" y="5434013"/>
          <p14:tracePt t="150115" x="2719388" y="5434013"/>
          <p14:tracePt t="150123" x="2725738" y="5434013"/>
          <p14:tracePt t="150130" x="2743200" y="5438775"/>
          <p14:tracePt t="150137" x="2755900" y="5438775"/>
          <p14:tracePt t="150145" x="2768600" y="5438775"/>
          <p14:tracePt t="150154" x="2787650" y="5445125"/>
          <p14:tracePt t="150160" x="2824163" y="5445125"/>
          <p14:tracePt t="150168" x="2843213" y="5445125"/>
          <p14:tracePt t="150175" x="2892425" y="5445125"/>
          <p14:tracePt t="150183" x="2916238" y="5445125"/>
          <p14:tracePt t="150190" x="2952750" y="5445125"/>
          <p14:tracePt t="150198" x="2965450" y="5445125"/>
          <p14:tracePt t="150205" x="2984500" y="5445125"/>
          <p14:tracePt t="150213" x="3008313" y="5445125"/>
          <p14:tracePt t="150221" x="3014663" y="5445125"/>
          <p14:tracePt t="150227" x="3040063" y="5445125"/>
          <p14:tracePt t="150237" x="3052763" y="5445125"/>
          <p14:tracePt t="150242" x="3052763" y="5451475"/>
          <p14:tracePt t="150250" x="3057525" y="5451475"/>
          <p14:tracePt t="150258" x="3063875" y="5451475"/>
          <p14:tracePt t="150461" x="3063875" y="5445125"/>
          <p14:tracePt t="150468" x="3070225" y="5445125"/>
          <p14:tracePt t="150475" x="3076575" y="5438775"/>
          <p14:tracePt t="150483" x="3089275" y="5421313"/>
          <p14:tracePt t="150490" x="3089275" y="5408613"/>
          <p14:tracePt t="150498" x="3095625" y="5395913"/>
          <p14:tracePt t="150505" x="3101975" y="5378450"/>
          <p14:tracePt t="150511" x="3101975" y="5365750"/>
          <p14:tracePt t="150519" x="3108325" y="5340350"/>
          <p14:tracePt t="150526" x="3113088" y="5316538"/>
          <p14:tracePt t="150533" x="3113088" y="5284788"/>
          <p14:tracePt t="150541" x="3113088" y="5273675"/>
          <p14:tracePt t="150549" x="3119438" y="5254625"/>
          <p14:tracePt t="150556" x="3119438" y="5235575"/>
          <p14:tracePt t="150565" x="3119438" y="5229225"/>
          <p14:tracePt t="150572" x="3119438" y="5218113"/>
          <p14:tracePt t="150580" x="3119438" y="5199063"/>
          <p14:tracePt t="150587" x="3119438" y="5192713"/>
          <p14:tracePt t="150595" x="3125788" y="5180013"/>
          <p14:tracePt t="150603" x="3125788" y="5173663"/>
          <p14:tracePt t="150610" x="3125788" y="5168900"/>
          <p14:tracePt t="150618" x="3125788" y="5162550"/>
          <p14:tracePt t="150633" x="3125788" y="5156200"/>
          <p14:tracePt t="150640" x="3125788" y="5143500"/>
          <p14:tracePt t="150648" x="3125788" y="5130800"/>
          <p14:tracePt t="150655" x="3125788" y="5124450"/>
          <p14:tracePt t="150663" x="3119438" y="5113338"/>
          <p14:tracePt t="150678" x="3119438" y="5106988"/>
          <p14:tracePt t="150873" x="3113088" y="5106988"/>
          <p14:tracePt t="151045" x="3108325" y="5106988"/>
          <p14:tracePt t="151083" x="3101975" y="5106988"/>
          <p14:tracePt t="151090" x="3095625" y="5106988"/>
          <p14:tracePt t="151113" x="3095625" y="5113338"/>
          <p14:tracePt t="151119" x="3089275" y="5118100"/>
          <p14:tracePt t="151127" x="3082925" y="5118100"/>
          <p14:tracePt t="151136" x="3082925" y="5124450"/>
          <p14:tracePt t="151142" x="3076575" y="5124450"/>
          <p14:tracePt t="151420" x="3076575" y="5130800"/>
          <p14:tracePt t="151443" x="3076575" y="5137150"/>
          <p14:tracePt t="151504" x="3076575" y="5143500"/>
          <p14:tracePt t="151511" x="3076575" y="5149850"/>
          <p14:tracePt t="151517" x="3076575" y="5156200"/>
          <p14:tracePt t="151532" x="3076575" y="5162550"/>
          <p14:tracePt t="151540" x="3076575" y="5168900"/>
          <p14:tracePt t="151547" x="3076575" y="5173663"/>
          <p14:tracePt t="151563" x="3076575" y="5186363"/>
          <p14:tracePt t="151578" x="3076575" y="5192713"/>
          <p14:tracePt t="151585" x="3076575" y="5199063"/>
          <p14:tracePt t="151592" x="3076575" y="5205413"/>
          <p14:tracePt t="151600" x="3076575" y="5211763"/>
          <p14:tracePt t="151621" x="3076575" y="5218113"/>
          <p14:tracePt t="151629" x="3076575" y="5224463"/>
          <p14:tracePt t="151660" x="3076575" y="5229225"/>
          <p14:tracePt t="151666" x="3076575" y="5235575"/>
          <p14:tracePt t="151682" x="3076575" y="5241925"/>
          <p14:tracePt t="151690" x="3076575" y="5248275"/>
          <p14:tracePt t="151742" x="3076575" y="5254625"/>
          <p14:tracePt t="151765" x="3076575" y="5260975"/>
          <p14:tracePt t="151788" x="3076575" y="5267325"/>
          <p14:tracePt t="151795" x="3076575" y="5273675"/>
          <p14:tracePt t="151811" x="3076575" y="5278438"/>
          <p14:tracePt t="151817" x="3076575" y="5284788"/>
          <p14:tracePt t="151833" x="3076575" y="5291138"/>
          <p14:tracePt t="151840" x="3076575" y="5297488"/>
          <p14:tracePt t="151855" x="3076575" y="5310188"/>
          <p14:tracePt t="151862" x="3076575" y="5322888"/>
          <p14:tracePt t="151870" x="3076575" y="5329238"/>
          <p14:tracePt t="151879" x="3076575" y="5334000"/>
          <p14:tracePt t="151896" x="3076575" y="5346700"/>
          <p14:tracePt t="151900" x="3076575" y="5353050"/>
          <p14:tracePt t="151908" x="3076575" y="5359400"/>
          <p14:tracePt t="151915" x="3076575" y="5365750"/>
          <p14:tracePt t="151923" x="3076575" y="5372100"/>
          <p14:tracePt t="151937" x="3076575" y="5378450"/>
          <p14:tracePt t="151952" x="3076575" y="5384800"/>
          <p14:tracePt t="151961" x="3076575" y="5395913"/>
          <p14:tracePt t="151976" x="3076575" y="5402263"/>
          <p14:tracePt t="151983" x="3076575" y="5408613"/>
          <p14:tracePt t="152012" x="3076575" y="5414963"/>
          <p14:tracePt t="152028" x="3076575" y="5421313"/>
          <p14:tracePt t="152035" x="3076575" y="5427663"/>
          <p14:tracePt t="152043" x="3076575" y="5438775"/>
          <p14:tracePt t="152050" x="3076575" y="5445125"/>
          <p14:tracePt t="152059" x="3076575" y="5451475"/>
          <p14:tracePt t="152066" x="3076575" y="5457825"/>
          <p14:tracePt t="152073" x="3076575" y="5464175"/>
          <p14:tracePt t="152080" x="3076575" y="5470525"/>
          <p14:tracePt t="152088" x="3076575" y="5476875"/>
          <p14:tracePt t="152095" x="3076575" y="5483225"/>
          <p14:tracePt t="152102" x="3076575" y="5489575"/>
          <p14:tracePt t="152111" x="3076575" y="5500688"/>
          <p14:tracePt t="152140" x="3076575" y="5507038"/>
          <p14:tracePt t="152148" x="3076575" y="5513388"/>
          <p14:tracePt t="152162" x="3076575" y="5519738"/>
          <p14:tracePt t="152177" x="3076575" y="5526088"/>
          <p14:tracePt t="152184" x="3076575" y="5532438"/>
          <p14:tracePt t="152199" x="3076575" y="5538788"/>
          <p14:tracePt t="152207" x="3076575" y="5549900"/>
          <p14:tracePt t="152214" x="3076575" y="5556250"/>
          <p14:tracePt t="152222" x="3076575" y="5568950"/>
          <p14:tracePt t="152237" x="3070225" y="5575300"/>
          <p14:tracePt t="152244" x="3070225" y="5581650"/>
          <p14:tracePt t="152260" x="3070225" y="5588000"/>
          <p14:tracePt t="152267" x="3070225" y="5594350"/>
          <p14:tracePt t="152298" x="3070225" y="5599113"/>
          <p14:tracePt t="152312" x="3070225" y="5605463"/>
          <p14:tracePt t="152320" x="3070225" y="5611813"/>
          <p14:tracePt t="152343" x="3070225" y="5618163"/>
          <p14:tracePt t="152357" x="3063875" y="5624513"/>
          <p14:tracePt t="152365" x="3063875" y="5630863"/>
          <p14:tracePt t="152372" x="3063875" y="5637213"/>
          <p14:tracePt t="152380" x="3063875" y="5643563"/>
          <p14:tracePt t="152387" x="3063875" y="5649913"/>
          <p14:tracePt t="152402" x="3063875" y="5654675"/>
          <p14:tracePt t="152411" x="3063875" y="5661025"/>
          <p14:tracePt t="152417" x="3063875" y="5667375"/>
          <p14:tracePt t="152425" x="3063875" y="5673725"/>
          <p14:tracePt t="152432" x="3063875" y="5680075"/>
          <p14:tracePt t="152440" x="3063875" y="5686425"/>
          <p14:tracePt t="152455" x="3063875" y="5692775"/>
          <p14:tracePt t="152463" x="3063875" y="5699125"/>
          <p14:tracePt t="152470" x="3063875" y="5705475"/>
          <p14:tracePt t="152478" x="3063875" y="5716588"/>
          <p14:tracePt t="152492" x="3063875" y="5722938"/>
          <p14:tracePt t="152507" x="3063875" y="5729288"/>
          <p14:tracePt t="152515" x="3063875" y="5735638"/>
          <p14:tracePt t="152522" x="3063875" y="5741988"/>
          <p14:tracePt t="152530" x="3063875" y="5748338"/>
          <p14:tracePt t="152537" x="3063875" y="5754688"/>
          <p14:tracePt t="152545" x="3063875" y="5765800"/>
          <p14:tracePt t="152553" x="3063875" y="5772150"/>
          <p14:tracePt t="152567" x="3063875" y="5778500"/>
          <p14:tracePt t="152575" x="3063875" y="5784850"/>
          <p14:tracePt t="152591" x="3063875" y="5791200"/>
          <p14:tracePt t="152605" x="3063875" y="5797550"/>
          <p14:tracePt t="152612" x="3063875" y="5803900"/>
          <p14:tracePt t="152620" x="3063875" y="5810250"/>
          <p14:tracePt t="152628" x="3057525" y="5810250"/>
          <p14:tracePt t="152635" x="3057525" y="5815013"/>
          <p14:tracePt t="152642" x="3057525" y="5827713"/>
          <p14:tracePt t="152650" x="3057525" y="5846763"/>
          <p14:tracePt t="152657" x="3052763" y="5853113"/>
          <p14:tracePt t="152665" x="3052763" y="5859463"/>
          <p14:tracePt t="152687" x="3052763" y="5865813"/>
          <p14:tracePt t="152695" x="3052763" y="5870575"/>
          <p14:tracePt t="152702" x="3052763" y="5876925"/>
          <p14:tracePt t="152717" x="3052763" y="5883275"/>
          <p14:tracePt t="152725" x="3052763" y="5889625"/>
          <p14:tracePt t="152732" x="3052763" y="5895975"/>
          <p14:tracePt t="152741" x="3052763" y="5902325"/>
          <p14:tracePt t="152747" x="3052763" y="5915025"/>
          <p14:tracePt t="152763" x="3052763" y="5919788"/>
          <p14:tracePt t="152770" x="3052763" y="5926138"/>
          <p14:tracePt t="152785" x="3052763" y="5932488"/>
          <p14:tracePt t="152793" x="3052763" y="5938838"/>
          <p14:tracePt t="152800" x="3052763" y="5945188"/>
          <p14:tracePt t="152807" x="3052763" y="5951538"/>
          <p14:tracePt t="152822" x="3052763" y="5957888"/>
          <p14:tracePt t="152830" x="3052763" y="5964238"/>
          <p14:tracePt t="152837" x="3052763" y="5970588"/>
          <p14:tracePt t="152845" x="3052763" y="5981700"/>
          <p14:tracePt t="152852" x="3052763" y="5988050"/>
          <p14:tracePt t="152861" x="3052763" y="5994400"/>
          <p14:tracePt t="152882" x="3052763" y="6000750"/>
          <p14:tracePt t="152897" x="3052763" y="6007100"/>
          <p14:tracePt t="152920" x="3052763" y="6013450"/>
          <p14:tracePt t="152928" x="3052763" y="6019800"/>
          <p14:tracePt t="152943" x="3052763" y="6026150"/>
          <p14:tracePt t="152957" x="3052763" y="6030913"/>
          <p14:tracePt t="152972" x="3052763" y="6037263"/>
          <p14:tracePt t="152980" x="3052763" y="6049963"/>
          <p14:tracePt t="152995" x="3052763" y="6056313"/>
          <p14:tracePt t="153002" x="3052763" y="6062663"/>
          <p14:tracePt t="153032" x="3052763" y="6069013"/>
          <p14:tracePt t="153047" x="3052763" y="6075363"/>
          <p14:tracePt t="153055" x="3052763" y="6081713"/>
          <p14:tracePt t="153070" x="3052763" y="6086475"/>
          <p14:tracePt t="153092" x="3052763" y="6092825"/>
          <p14:tracePt t="153100" x="3052763" y="6099175"/>
          <p14:tracePt t="153115" x="3052763" y="6111875"/>
          <p14:tracePt t="153137" x="3052763" y="6118225"/>
          <p14:tracePt t="153145" x="3052763" y="6124575"/>
          <p14:tracePt t="153161" x="3052763" y="6130925"/>
          <p14:tracePt t="153167" x="3052763" y="6135688"/>
          <p14:tracePt t="153175" x="3052763" y="6142038"/>
          <p14:tracePt t="153182" x="3052763" y="6148388"/>
          <p14:tracePt t="153205" x="3052763" y="6154738"/>
          <p14:tracePt t="153212" x="3052763" y="6161088"/>
          <p14:tracePt t="153220" x="3052763" y="6167438"/>
          <p14:tracePt t="153228" x="3052763" y="6173788"/>
          <p14:tracePt t="153235" x="3052763" y="6180138"/>
          <p14:tracePt t="153242" x="3052763" y="6186488"/>
          <p14:tracePt t="153257" x="3052763" y="6191250"/>
          <p14:tracePt t="153265" x="3052763" y="6197600"/>
          <p14:tracePt t="153272" x="3052763" y="6203950"/>
          <p14:tracePt t="153287" x="3052763" y="6210300"/>
          <p14:tracePt t="153295" x="3052763" y="6216650"/>
          <p14:tracePt t="153332" x="3052763" y="6223000"/>
          <p14:tracePt t="153340" x="3052763" y="6229350"/>
          <p14:tracePt t="153347" x="3052763" y="6235700"/>
          <p14:tracePt t="153355" x="3052763" y="6242050"/>
          <p14:tracePt t="153363" x="3052763" y="6253163"/>
          <p14:tracePt t="153370" x="3052763" y="6259513"/>
          <p14:tracePt t="153378" x="3057525" y="6265863"/>
          <p14:tracePt t="153385" x="3057525" y="6278563"/>
          <p14:tracePt t="153394" x="3057525" y="6291263"/>
          <p14:tracePt t="153400" x="3063875" y="6296025"/>
          <p14:tracePt t="153408" x="3063875" y="6308725"/>
          <p14:tracePt t="153416" x="3063875" y="6315075"/>
          <p14:tracePt t="153423" x="3063875" y="6321425"/>
          <p14:tracePt t="153452" x="3063875" y="6327775"/>
          <p14:tracePt t="153543" x="3063875" y="6334125"/>
          <p14:tracePt t="153565" x="3063875" y="6340475"/>
          <p14:tracePt t="153573" x="3063875" y="6346825"/>
          <p14:tracePt t="157588" x="3070225" y="6340475"/>
          <p14:tracePt t="157615" x="3070225" y="6334125"/>
          <p14:tracePt t="157630" x="3070225" y="6327775"/>
          <p14:tracePt t="157637" x="3070225" y="6321425"/>
          <p14:tracePt t="157645" x="3070225" y="6315075"/>
          <p14:tracePt t="157653" x="3070225" y="6308725"/>
          <p14:tracePt t="157662" x="3070225" y="6302375"/>
          <p14:tracePt t="157667" x="3070225" y="6296025"/>
          <p14:tracePt t="157675" x="3070225" y="6291263"/>
          <p14:tracePt t="160226" x="3095625" y="6284913"/>
          <p14:tracePt t="160233" x="3101975" y="6284913"/>
          <p14:tracePt t="160240" x="3108325" y="6284913"/>
          <p14:tracePt t="160247" x="3175000" y="6284913"/>
          <p14:tracePt t="160255" x="3273425" y="6284913"/>
          <p14:tracePt t="160262" x="3335338" y="6284913"/>
          <p14:tracePt t="160270" x="3471863" y="6284913"/>
          <p14:tracePt t="160277" x="3606800" y="6284913"/>
          <p14:tracePt t="160285" x="3681413" y="6284913"/>
          <p14:tracePt t="160292" x="3816350" y="6284913"/>
          <p14:tracePt t="160300" x="3952875" y="6284913"/>
          <p14:tracePt t="160306" x="4013200" y="6284913"/>
          <p14:tracePt t="160314" x="4124325" y="6284913"/>
          <p14:tracePt t="160321" x="4248150" y="6296025"/>
          <p14:tracePt t="160329" x="4346575" y="6315075"/>
          <p14:tracePt t="160336" x="4395788" y="6321425"/>
          <p14:tracePt t="160344" x="4489450" y="6346825"/>
          <p14:tracePt t="160351" x="4549775" y="6370638"/>
          <p14:tracePt t="160359" x="4575175" y="6376988"/>
          <p14:tracePt t="160366" x="4630738" y="6402388"/>
          <p14:tracePt t="160374" x="4673600" y="6419850"/>
          <p14:tracePt t="160382" x="4699000" y="6419850"/>
          <p14:tracePt t="160389" x="4748213" y="6438900"/>
          <p14:tracePt t="160397" x="4814888" y="6445250"/>
          <p14:tracePt t="160405" x="4876800" y="6445250"/>
          <p14:tracePt t="160412" x="4926013" y="6445250"/>
          <p14:tracePt t="160420" x="4987925" y="6445250"/>
          <p14:tracePt t="160427" x="5006975" y="6445250"/>
          <p14:tracePt t="160435" x="5056188" y="6445250"/>
          <p14:tracePt t="160442" x="5130800" y="6445250"/>
          <p14:tracePt t="160450" x="5180013" y="6445250"/>
          <p14:tracePt t="160457" x="5197475" y="6445250"/>
          <p14:tracePt t="160464" x="5253038" y="6445250"/>
          <p14:tracePt t="160472" x="5321300" y="6445250"/>
          <p14:tracePt t="160480" x="5327650" y="6445250"/>
          <p14:tracePt t="160487" x="5364163" y="6445250"/>
          <p14:tracePt t="160495" x="5419725" y="6445250"/>
          <p14:tracePt t="160502" x="5438775" y="6445250"/>
          <p14:tracePt t="160510" x="5475288" y="6445250"/>
          <p14:tracePt t="160517" x="5524500" y="6445250"/>
          <p14:tracePt t="160525" x="5537200" y="6445250"/>
          <p14:tracePt t="160533" x="5580063" y="6445250"/>
          <p14:tracePt t="160539" x="5648325" y="6456363"/>
          <p14:tracePt t="160547" x="5665788" y="6456363"/>
          <p14:tracePt t="160563" x="5759450" y="6456363"/>
          <p14:tracePt t="160570" x="5821363" y="6456363"/>
          <p14:tracePt t="160577" x="5845175" y="6456363"/>
          <p14:tracePt t="160585" x="5900738" y="6456363"/>
          <p14:tracePt t="160592" x="5949950" y="6456363"/>
          <p14:tracePt t="160600" x="5969000" y="6456363"/>
          <p14:tracePt t="160607" x="6005513" y="6456363"/>
          <p14:tracePt t="160615" x="6035675" y="6456363"/>
          <p14:tracePt t="160630" x="6054725" y="6456363"/>
          <p14:tracePt t="160637" x="6080125" y="6456363"/>
          <p14:tracePt t="160652" x="6097588" y="6456363"/>
          <p14:tracePt t="160659" x="6122988" y="6462713"/>
          <p14:tracePt t="160674" x="6135688" y="6462713"/>
          <p14:tracePt t="160682" x="6153150" y="6462713"/>
          <p14:tracePt t="160938" x="6146800" y="6456363"/>
          <p14:tracePt t="160945" x="6146800" y="6451600"/>
          <p14:tracePt t="160953" x="6146800" y="6445250"/>
          <p14:tracePt t="160960" x="6140450" y="6445250"/>
          <p14:tracePt t="160968" x="6140450" y="6438900"/>
          <p14:tracePt t="160983" x="6135688" y="6432550"/>
          <p14:tracePt t="162446" x="6129338" y="6432550"/>
          <p14:tracePt t="162453" x="6122988" y="6432550"/>
          <p14:tracePt t="162459" x="6110288" y="6432550"/>
          <p14:tracePt t="162474" x="6110288" y="6438900"/>
          <p14:tracePt t="162481" x="6103938" y="6438900"/>
          <p14:tracePt t="162504" x="6097588" y="6438900"/>
          <p14:tracePt t="162579" x="6091238" y="6438900"/>
          <p14:tracePt t="162586" x="6086475" y="6438900"/>
          <p14:tracePt t="162595" x="6080125" y="6438900"/>
          <p14:tracePt t="162604" x="6073775" y="6438900"/>
          <p14:tracePt t="162625" x="6061075" y="6438900"/>
          <p14:tracePt t="162633" x="6054725" y="6438900"/>
          <p14:tracePt t="162640" x="6048375" y="6438900"/>
          <p14:tracePt t="162656" x="6042025" y="6438900"/>
          <p14:tracePt t="162663" x="6035675" y="6438900"/>
          <p14:tracePt t="162678" x="6030913" y="6438900"/>
          <p14:tracePt t="162693" x="6024563" y="6438900"/>
          <p14:tracePt t="162701" x="6018213" y="6438900"/>
          <p14:tracePt t="162708" x="6005513" y="6438900"/>
          <p14:tracePt t="162715" x="5986463" y="6432550"/>
          <p14:tracePt t="162724" x="5980113" y="6426200"/>
          <p14:tracePt t="162731" x="5956300" y="6413500"/>
          <p14:tracePt t="162739" x="5926138" y="6389688"/>
          <p14:tracePt t="162745" x="5907088" y="6376988"/>
          <p14:tracePt t="162754" x="5888038" y="6357938"/>
          <p14:tracePt t="162760" x="5875338" y="6346825"/>
          <p14:tracePt t="162768" x="5864225" y="6334125"/>
          <p14:tracePt t="162775" x="5838825" y="6302375"/>
          <p14:tracePt t="162782" x="5815013" y="6259513"/>
          <p14:tracePt t="162790" x="5783263" y="6203950"/>
          <p14:tracePt t="162797" x="5783263" y="6186488"/>
          <p14:tracePt t="162804" x="5759450" y="6105525"/>
          <p14:tracePt t="162812" x="5759450" y="6030913"/>
          <p14:tracePt t="162819" x="5753100" y="5964238"/>
          <p14:tracePt t="162827" x="5753100" y="5876925"/>
          <p14:tracePt t="162834" x="5753100" y="5759450"/>
          <p14:tracePt t="162842" x="5753100" y="5716588"/>
          <p14:tracePt t="162849" x="5740400" y="5605463"/>
          <p14:tracePt t="162857" x="5727700" y="5494338"/>
          <p14:tracePt t="162864" x="5721350" y="5476875"/>
          <p14:tracePt t="162891" x="5721350" y="5408613"/>
          <p14:tracePt t="162894" x="5721350" y="5384800"/>
          <p14:tracePt t="162903" x="5734050" y="5340350"/>
          <p14:tracePt t="162909" x="5770563" y="5297488"/>
          <p14:tracePt t="162917" x="5783263" y="5278438"/>
          <p14:tracePt t="162924" x="5821363" y="5235575"/>
          <p14:tracePt t="162932" x="5870575" y="5192713"/>
          <p14:tracePt t="162939" x="5900738" y="5156200"/>
          <p14:tracePt t="162946" x="5926138" y="5124450"/>
          <p14:tracePt t="162954" x="5949950" y="5081588"/>
          <p14:tracePt t="162962" x="5949950" y="5068888"/>
          <p14:tracePt t="162969" x="5962650" y="5032375"/>
          <p14:tracePt t="162977" x="5962650" y="4983163"/>
          <p14:tracePt t="162985" x="5962650" y="4946650"/>
          <p14:tracePt t="162991" x="5962650" y="4921250"/>
          <p14:tracePt t="163226" x="5975350" y="4902200"/>
          <p14:tracePt t="163233" x="6018213" y="4852988"/>
          <p14:tracePt t="163240" x="6061075" y="4810125"/>
          <p14:tracePt t="163248" x="6073775" y="4797425"/>
          <p14:tracePt t="163255" x="6116638" y="4760913"/>
          <p14:tracePt t="163263" x="6140450" y="4718050"/>
          <p14:tracePt t="163270" x="6153150" y="4705350"/>
          <p14:tracePt t="163278" x="6172200" y="4675188"/>
          <p14:tracePt t="163286" x="6184900" y="4632325"/>
          <p14:tracePt t="163293" x="6191250" y="4619625"/>
          <p14:tracePt t="163301" x="6196013" y="4587875"/>
          <p14:tracePt t="163308" x="6215063" y="4564063"/>
          <p14:tracePt t="163317" x="6221413" y="4557713"/>
          <p14:tracePt t="163323" x="6227763" y="4538663"/>
          <p14:tracePt t="163330" x="6234113" y="4527550"/>
          <p14:tracePt t="163338" x="6240463" y="4502150"/>
          <p14:tracePt t="163346" x="6246813" y="4502150"/>
          <p14:tracePt t="163354" x="6246813" y="4489450"/>
          <p14:tracePt t="163361" x="6246813" y="4483100"/>
          <p14:tracePt t="163368" x="6246813" y="4476750"/>
          <p14:tracePt t="163375" x="6246813" y="4465638"/>
          <p14:tracePt t="163384" x="6246813" y="4459288"/>
          <p14:tracePt t="163390" x="6246813" y="4452938"/>
          <p14:tracePt t="163398" x="6246813" y="4446588"/>
          <p14:tracePt t="163405" x="6246813" y="4440238"/>
          <p14:tracePt t="163413" x="6246813" y="4433888"/>
          <p14:tracePt t="163420" x="6246813" y="4421188"/>
          <p14:tracePt t="163429" x="6240463" y="4410075"/>
          <p14:tracePt t="163436" x="6240463" y="4403725"/>
          <p14:tracePt t="163443" x="6240463" y="4397375"/>
          <p14:tracePt t="163451" x="6227763" y="4384675"/>
          <p14:tracePt t="163466" x="6221413" y="4384675"/>
          <p14:tracePt t="163473" x="6208713" y="4378325"/>
          <p14:tracePt t="163481" x="6202363" y="4371975"/>
          <p14:tracePt t="163488" x="6196013" y="4371975"/>
          <p14:tracePt t="163496" x="6196013" y="4367213"/>
          <p14:tracePt t="163563" x="6191250" y="4371975"/>
          <p14:tracePt t="163570" x="6184900" y="4378325"/>
          <p14:tracePt t="163578" x="6178550" y="4397375"/>
          <p14:tracePt t="163587" x="6172200" y="4410075"/>
          <p14:tracePt t="163593" x="6146800" y="4427538"/>
          <p14:tracePt t="163601" x="6122988" y="4471988"/>
          <p14:tracePt t="163608" x="6116638" y="4489450"/>
          <p14:tracePt t="163617" x="6080125" y="4551363"/>
          <p14:tracePt t="163622" x="6054725" y="4594225"/>
          <p14:tracePt t="163630" x="6030913" y="4662488"/>
          <p14:tracePt t="163637" x="6011863" y="4692650"/>
          <p14:tracePt t="163645" x="5962650" y="4779963"/>
          <p14:tracePt t="163652" x="5913438" y="4897438"/>
          <p14:tracePt t="163660" x="5900738" y="4927600"/>
          <p14:tracePt t="163667" x="5894388" y="4953000"/>
          <p14:tracePt t="163675" x="5894388" y="4983163"/>
          <p14:tracePt t="163683" x="5888038" y="4989513"/>
          <p14:tracePt t="163690" x="5888038" y="4995863"/>
          <p14:tracePt t="163705" x="5888038" y="5002213"/>
          <p14:tracePt t="163712" x="5888038" y="5008563"/>
          <p14:tracePt t="163743" x="5881688" y="5013325"/>
          <p14:tracePt t="163750" x="5870575" y="5019675"/>
          <p14:tracePt t="163757" x="5857875" y="5026025"/>
          <p14:tracePt t="163766" x="5851525" y="5026025"/>
          <p14:tracePt t="163773" x="5845175" y="5032375"/>
          <p14:tracePt t="163780" x="5838825" y="5032375"/>
          <p14:tracePt t="163788" x="5832475" y="5032375"/>
          <p14:tracePt t="163794" x="5821363" y="5032375"/>
          <p14:tracePt t="163809" x="5808663" y="5032375"/>
          <p14:tracePt t="163817" x="5795963" y="5032375"/>
          <p14:tracePt t="163825" x="5776913" y="5032375"/>
          <p14:tracePt t="163832" x="5770563" y="5032375"/>
          <p14:tracePt t="163839" x="5759450" y="5032375"/>
          <p14:tracePt t="163847" x="5734050" y="5032375"/>
          <p14:tracePt t="163854" x="5721350" y="5032375"/>
          <p14:tracePt t="163869" x="5715000" y="5032375"/>
          <p14:tracePt t="163885" x="5697538" y="5032375"/>
          <p14:tracePt t="163892" x="5691188" y="5013325"/>
          <p14:tracePt t="163900" x="5691188" y="5008563"/>
          <p14:tracePt t="163907" x="5684838" y="4995863"/>
          <p14:tracePt t="163916" x="5678488" y="4989513"/>
          <p14:tracePt t="163922" x="5672138" y="4970463"/>
          <p14:tracePt t="163929" x="5665788" y="4964113"/>
          <p14:tracePt t="163937" x="5661025" y="4957763"/>
          <p14:tracePt t="163945" x="5654675" y="4957763"/>
          <p14:tracePt t="163952" x="5648325" y="4953000"/>
          <p14:tracePt t="163960" x="5641975" y="4953000"/>
          <p14:tracePt t="163968" x="5635625" y="4946650"/>
          <p14:tracePt t="163974" x="5629275" y="4946650"/>
          <p14:tracePt t="163982" x="5622925" y="4940300"/>
          <p14:tracePt t="163989" x="5616575" y="4933950"/>
          <p14:tracePt t="164004" x="5616575" y="4927600"/>
          <p14:tracePt t="164019" x="5610225" y="4927600"/>
          <p14:tracePt t="164027" x="5592763" y="4914900"/>
          <p14:tracePt t="164035" x="5580063" y="4914900"/>
          <p14:tracePt t="164042" x="5573713" y="4914900"/>
          <p14:tracePt t="164049" x="5567363" y="4914900"/>
          <p14:tracePt t="164057" x="5556250" y="4914900"/>
          <p14:tracePt t="164065" x="5549900" y="4914900"/>
          <p14:tracePt t="164141" x="5543550" y="4914900"/>
          <p14:tracePt t="164155" x="5537200" y="4914900"/>
          <p14:tracePt t="164163" x="5530850" y="4914900"/>
          <p14:tracePt t="164200" x="5524500" y="4914900"/>
          <p14:tracePt t="164208" x="5518150" y="4914900"/>
          <p14:tracePt t="164223" x="5500688" y="4914900"/>
          <p14:tracePt t="164238" x="5494338" y="4914900"/>
          <p14:tracePt t="164245" x="5487988" y="4914900"/>
          <p14:tracePt t="164253" x="5481638" y="4914900"/>
          <p14:tracePt t="164261" x="5468938" y="4914900"/>
          <p14:tracePt t="164268" x="5462588" y="4914900"/>
          <p14:tracePt t="164613" x="5468938" y="4914900"/>
          <p14:tracePt t="164621" x="5475288" y="4914900"/>
          <p14:tracePt t="164628" x="5481638" y="4914900"/>
          <p14:tracePt t="164636" x="5494338" y="4914900"/>
          <p14:tracePt t="164643" x="5505450" y="4914900"/>
          <p14:tracePt t="164651" x="5511800" y="4914900"/>
          <p14:tracePt t="164666" x="5518150" y="4914900"/>
          <p14:tracePt t="164681" x="5524500" y="4914900"/>
          <p14:tracePt t="164688" x="5530850" y="4914900"/>
          <p14:tracePt t="164695" x="5537200" y="4914900"/>
          <p14:tracePt t="164704" x="5549900" y="4914900"/>
          <p14:tracePt t="164710" x="5567363" y="4914900"/>
          <p14:tracePt t="164718" x="5586413" y="4914900"/>
          <p14:tracePt t="164725" x="5599113" y="4914900"/>
          <p14:tracePt t="164733" x="5622925" y="4914900"/>
          <p14:tracePt t="164740" x="5661025" y="4914900"/>
          <p14:tracePt t="164748" x="5672138" y="4914900"/>
          <p14:tracePt t="164756" x="5697538" y="4921250"/>
          <p14:tracePt t="164763" x="5715000" y="4921250"/>
          <p14:tracePt t="164771" x="5727700" y="4921250"/>
          <p14:tracePt t="164778" x="5753100" y="4921250"/>
          <p14:tracePt t="164785" x="5783263" y="4921250"/>
          <p14:tracePt t="164793" x="5795963" y="4921250"/>
          <p14:tracePt t="164801" x="5815013" y="4921250"/>
          <p14:tracePt t="164808" x="5838825" y="4921250"/>
          <p14:tracePt t="164815" x="5851525" y="4921250"/>
          <p14:tracePt t="164823" x="5888038" y="4921250"/>
          <p14:tracePt t="164830" x="5919788" y="4921250"/>
          <p14:tracePt t="164838" x="5943600" y="4921250"/>
          <p14:tracePt t="164845" x="5969000" y="4921250"/>
          <p14:tracePt t="164855" x="6030913" y="4921250"/>
          <p14:tracePt t="164860" x="6061075" y="4921250"/>
          <p14:tracePt t="164868" x="6080125" y="4921250"/>
          <p14:tracePt t="164888" x="6116638" y="4921250"/>
          <p14:tracePt t="164892" x="6129338" y="4921250"/>
          <p14:tracePt t="164898" x="6159500" y="4921250"/>
          <p14:tracePt t="164906" x="6178550" y="4921250"/>
          <p14:tracePt t="164913" x="6191250" y="4921250"/>
          <p14:tracePt t="164921" x="6215063" y="4921250"/>
          <p14:tracePt t="164928" x="6246813" y="4921250"/>
          <p14:tracePt t="164936" x="6257925" y="4921250"/>
          <p14:tracePt t="164943" x="6283325" y="4921250"/>
          <p14:tracePt t="164951" x="6307138" y="4921250"/>
          <p14:tracePt t="164958" x="6332538" y="4921250"/>
          <p14:tracePt t="164965" x="6345238" y="4921250"/>
          <p14:tracePt t="164973" x="6369050" y="4921250"/>
          <p14:tracePt t="164980" x="6400800" y="4921250"/>
          <p14:tracePt t="164988" x="6424613" y="4921250"/>
          <p14:tracePt t="164995" x="6456363" y="4921250"/>
          <p14:tracePt t="165004" x="6505575" y="4921250"/>
          <p14:tracePt t="165018" x="6542088" y="4921250"/>
          <p14:tracePt t="165025" x="6565900" y="4921250"/>
          <p14:tracePt t="165033" x="6572250" y="4921250"/>
          <p14:tracePt t="165041" x="6591300" y="4921250"/>
          <p14:tracePt t="165048" x="6610350" y="4921250"/>
          <p14:tracePt t="165055" x="6621463" y="4921250"/>
          <p14:tracePt t="165063" x="6640513" y="4921250"/>
          <p14:tracePt t="165071" x="6659563" y="4921250"/>
          <p14:tracePt t="165078" x="6683375" y="4921250"/>
          <p14:tracePt t="165086" x="6702425" y="4921250"/>
          <p14:tracePt t="165092" x="6726238" y="4921250"/>
          <p14:tracePt t="165101" x="6777038" y="4921250"/>
          <p14:tracePt t="165108" x="6794500" y="4921250"/>
          <p14:tracePt t="165116" x="6843713" y="4921250"/>
          <p14:tracePt t="165123" x="6892925" y="4921250"/>
          <p14:tracePt t="165130" x="6905625" y="4921250"/>
          <p14:tracePt t="165138" x="6931025" y="4927600"/>
          <p14:tracePt t="165145" x="6942138" y="4927600"/>
          <p14:tracePt t="165154" x="6954838" y="4927600"/>
          <p14:tracePt t="165160" x="6973888" y="4927600"/>
          <p14:tracePt t="165168" x="6997700" y="4933950"/>
          <p14:tracePt t="165176" x="7004050" y="4933950"/>
          <p14:tracePt t="165183" x="7029450" y="4933950"/>
          <p14:tracePt t="165190" x="7072313" y="4946650"/>
          <p14:tracePt t="165198" x="7108825" y="4946650"/>
          <p14:tracePt t="165206" x="7134225" y="4946650"/>
          <p14:tracePt t="165213" x="7170738" y="4946650"/>
          <p14:tracePt t="165221" x="7232650" y="4946650"/>
          <p14:tracePt t="165228" x="7245350" y="4946650"/>
          <p14:tracePt t="165236" x="7281863" y="4946650"/>
          <p14:tracePt t="165243" x="7294563" y="4946650"/>
          <p14:tracePt t="165258" x="7300913" y="4946650"/>
          <p14:tracePt t="165266" x="7307263" y="4946650"/>
          <p14:tracePt t="165273" x="7312025" y="4946650"/>
          <p14:tracePt t="165280" x="7318375" y="4946650"/>
          <p14:tracePt t="165288" x="7337425" y="4946650"/>
          <p14:tracePt t="165295" x="7362825" y="4946650"/>
          <p14:tracePt t="165304" x="7373938" y="4946650"/>
          <p14:tracePt t="165310" x="7412038" y="4946650"/>
          <p14:tracePt t="165318" x="7472363" y="4946650"/>
          <p14:tracePt t="165325" x="7491413" y="4946650"/>
          <p14:tracePt t="165333" x="7540625" y="4946650"/>
          <p14:tracePt t="165341" x="7566025" y="4946650"/>
          <p14:tracePt t="165348" x="7572375" y="4946650"/>
          <p14:tracePt t="165356" x="7577138" y="4946650"/>
          <p14:tracePt t="165363" x="7589838" y="4946650"/>
          <p14:tracePt t="165378" x="7596188" y="4953000"/>
          <p14:tracePt t="165387" x="7602538" y="4953000"/>
          <p14:tracePt t="165401" x="7615238" y="4957763"/>
          <p14:tracePt t="165416" x="7627938" y="4957763"/>
          <p14:tracePt t="165423" x="7639050" y="4957763"/>
          <p14:tracePt t="165431" x="7670800" y="4957763"/>
          <p14:tracePt t="165438" x="7688263" y="4957763"/>
          <p14:tracePt t="165445" x="7694613" y="4957763"/>
          <p14:tracePt t="165454" x="7720013" y="4957763"/>
          <p14:tracePt t="165461" x="7726363" y="4957763"/>
          <p14:tracePt t="165475" x="7732713" y="4957763"/>
          <p14:tracePt t="165483" x="7737475" y="4957763"/>
          <p14:tracePt t="165490" x="7743825" y="4964113"/>
          <p14:tracePt t="165498" x="7762875" y="4964113"/>
          <p14:tracePt t="165506" x="7788275" y="4964113"/>
          <p14:tracePt t="165513" x="7799388" y="4964113"/>
          <p14:tracePt t="165521" x="7837488" y="4964113"/>
          <p14:tracePt t="165528" x="7874000" y="4964113"/>
          <p14:tracePt t="165535" x="7916863" y="4964113"/>
          <p14:tracePt t="165543" x="7923213" y="4964113"/>
          <p14:tracePt t="165551" x="7948613" y="4964113"/>
          <p14:tracePt t="165558" x="7959725" y="4964113"/>
          <p14:tracePt t="165580" x="7966075" y="4964113"/>
          <p14:tracePt t="165588" x="7972425" y="4970463"/>
          <p14:tracePt t="165595" x="7978775" y="4970463"/>
          <p14:tracePt t="165604" x="7985125" y="4970463"/>
          <p14:tracePt t="165610" x="8002588" y="4970463"/>
          <p14:tracePt t="165618" x="8015288" y="4970463"/>
          <p14:tracePt t="165625" x="8040688" y="4970463"/>
          <p14:tracePt t="165633" x="8070850" y="4970463"/>
          <p14:tracePt t="165640" x="8083550" y="4970463"/>
          <p14:tracePt t="165648" x="8120063" y="4970463"/>
          <p14:tracePt t="165656" x="8139113" y="4970463"/>
          <p14:tracePt t="165663" x="8151813" y="4970463"/>
          <p14:tracePt t="165671" x="8169275" y="4970463"/>
          <p14:tracePt t="165678" x="8181975" y="4970463"/>
          <p14:tracePt t="165687" x="8188325" y="4970463"/>
          <p14:tracePt t="165693" x="8194675" y="4970463"/>
          <p14:tracePt t="165701" x="8218488" y="4976813"/>
          <p14:tracePt t="165708" x="8231188" y="4976813"/>
          <p14:tracePt t="165716" x="8267700" y="4976813"/>
          <p14:tracePt t="165723" x="8318500" y="4976813"/>
          <p14:tracePt t="165730" x="8391525" y="4976813"/>
          <p14:tracePt t="165738" x="8410575" y="4976813"/>
          <p14:tracePt t="165745" x="8447088" y="4976813"/>
          <p14:tracePt t="165754" x="8483600" y="4976813"/>
          <p14:tracePt t="165760" x="8489950" y="4976813"/>
          <p14:tracePt t="165768" x="8502650" y="4976813"/>
          <p14:tracePt t="165820" x="8509000" y="4976813"/>
          <p14:tracePt t="165828" x="8521700" y="4976813"/>
          <p14:tracePt t="165836" x="8528050" y="4976813"/>
          <p14:tracePt t="165843" x="8558213" y="4976813"/>
          <p14:tracePt t="165851" x="8583613" y="4976813"/>
          <p14:tracePt t="165858" x="8588375" y="4976813"/>
          <p14:tracePt t="165874" x="8613775" y="4976813"/>
          <p14:tracePt t="165910" x="8620125" y="4976813"/>
          <p14:tracePt t="165919" x="8626475" y="4983163"/>
          <p14:tracePt t="165925" x="8632825" y="4983163"/>
          <p14:tracePt t="165940" x="8639175" y="4983163"/>
          <p14:tracePt t="165948" x="8643938" y="4983163"/>
          <p14:tracePt t="167921" x="8632825" y="4983163"/>
          <p14:tracePt t="167935" x="8613775" y="4983163"/>
          <p14:tracePt t="167942" x="8601075" y="4983163"/>
          <p14:tracePt t="167950" x="8588375" y="4983163"/>
          <p14:tracePt t="167959" x="8577263" y="4983163"/>
          <p14:tracePt t="167965" x="8558213" y="4983163"/>
          <p14:tracePt t="167973" x="8545513" y="4983163"/>
          <p14:tracePt t="167980" x="8515350" y="4983163"/>
          <p14:tracePt t="167988" x="8496300" y="4983163"/>
          <p14:tracePt t="167995" x="8483600" y="4983163"/>
          <p14:tracePt t="168003" x="8459788" y="4983163"/>
          <p14:tracePt t="168010" x="8428038" y="4989513"/>
          <p14:tracePt t="168017" x="8423275" y="4989513"/>
          <p14:tracePt t="168025" x="8397875" y="4989513"/>
          <p14:tracePt t="168032" x="8385175" y="4995863"/>
          <p14:tracePt t="168042" x="8367713" y="4995863"/>
          <p14:tracePt t="168047" x="8355013" y="4995863"/>
          <p14:tracePt t="168055" x="8335963" y="5002213"/>
          <p14:tracePt t="168062" x="8318500" y="5002213"/>
          <p14:tracePt t="168070" x="8312150" y="5002213"/>
          <p14:tracePt t="168078" x="8299450" y="5002213"/>
          <p14:tracePt t="168085" x="8293100" y="5002213"/>
          <p14:tracePt t="168093" x="8286750" y="5002213"/>
          <p14:tracePt t="168100" x="8280400" y="5002213"/>
          <p14:tracePt t="168259" x="8274050" y="5002213"/>
          <p14:tracePt t="168266" x="8262938" y="5002213"/>
          <p14:tracePt t="168273" x="8256588" y="5002213"/>
          <p14:tracePt t="168281" x="8250238" y="5002213"/>
          <p14:tracePt t="168288" x="8243888" y="5002213"/>
          <p14:tracePt t="168295" x="8237538" y="5002213"/>
          <p14:tracePt t="168303" x="8237538" y="4995863"/>
          <p14:tracePt t="168813" x="8243888" y="4995863"/>
          <p14:tracePt t="168821" x="8250238" y="4995863"/>
          <p14:tracePt t="168926" x="8256588" y="4995863"/>
          <p14:tracePt t="168948" x="8262938" y="4995863"/>
          <p14:tracePt t="168970" x="8267700" y="4995863"/>
          <p14:tracePt t="168986" x="8274050" y="4995863"/>
          <p14:tracePt t="168993" x="8280400" y="4995863"/>
          <p14:tracePt t="169000" x="8286750" y="4995863"/>
          <p14:tracePt t="169008" x="8305800" y="4995863"/>
          <p14:tracePt t="169016" x="8312150" y="4995863"/>
          <p14:tracePt t="169023" x="8329613" y="4995863"/>
          <p14:tracePt t="169031" x="8342313" y="4995863"/>
          <p14:tracePt t="169038" x="8355013" y="4989513"/>
          <p14:tracePt t="169045" x="8367713" y="4989513"/>
          <p14:tracePt t="169054" x="8372475" y="4989513"/>
          <p14:tracePt t="169060" x="8378825" y="4989513"/>
          <p14:tracePt t="169083" x="8385175" y="4989513"/>
          <p14:tracePt t="169098" x="8391525" y="4989513"/>
          <p14:tracePt t="169113" x="8397875" y="4989513"/>
          <p14:tracePt t="169121" x="8416925" y="4989513"/>
          <p14:tracePt t="169128" x="8423275" y="4989513"/>
          <p14:tracePt t="169142" x="8440738" y="4989513"/>
          <p14:tracePt t="169150" x="8453438" y="4989513"/>
          <p14:tracePt t="169157" x="8459788" y="4989513"/>
          <p14:tracePt t="169353" x="8472488" y="4989513"/>
          <p14:tracePt t="169361" x="8478838" y="4989513"/>
          <p14:tracePt t="169368" x="8483600" y="4989513"/>
          <p14:tracePt t="169413" x="8489950" y="4989513"/>
          <p14:tracePt t="169421" x="8496300" y="4989513"/>
          <p14:tracePt t="169428" x="8509000" y="4989513"/>
          <p14:tracePt t="169435" x="8528050" y="4989513"/>
          <p14:tracePt t="169445" x="8532813" y="4989513"/>
          <p14:tracePt t="169450" x="8545513" y="4989513"/>
          <p14:tracePt t="169459" x="8558213" y="4989513"/>
          <p14:tracePt t="169465" x="8564563" y="4989513"/>
          <p14:tracePt t="169541" x="8570913" y="4989513"/>
          <p14:tracePt t="169547" x="8577263" y="4989513"/>
          <p14:tracePt t="169555" x="8588375" y="4989513"/>
          <p14:tracePt t="173347" x="8577263" y="4983163"/>
          <p14:tracePt t="173350" x="8558213" y="4983163"/>
          <p14:tracePt t="173351" x="8551863" y="4983163"/>
          <p14:tracePt t="173356" x="8532813" y="4983163"/>
          <p14:tracePt t="173364" x="8528050" y="4983163"/>
          <p14:tracePt t="173372" x="8521700" y="4983163"/>
          <p14:tracePt t="173379" x="8496300" y="4983163"/>
          <p14:tracePt t="173394" x="8459788" y="4983163"/>
          <p14:tracePt t="173402" x="8434388" y="4983163"/>
          <p14:tracePt t="173409" x="8416925" y="4983163"/>
          <p14:tracePt t="173417" x="8378825" y="4983163"/>
          <p14:tracePt t="173425" x="8348663" y="4983163"/>
          <p14:tracePt t="173433" x="8329613" y="4983163"/>
          <p14:tracePt t="173440" x="8312150" y="4983163"/>
          <p14:tracePt t="173448" x="8286750" y="4983163"/>
          <p14:tracePt t="173455" x="8267700" y="4983163"/>
          <p14:tracePt t="173463" x="8256588" y="4983163"/>
          <p14:tracePt t="173471" x="8250238" y="4983163"/>
          <p14:tracePt t="173478" x="8237538" y="4983163"/>
          <p14:tracePt t="173493" x="8224838" y="4976813"/>
          <p14:tracePt t="173500" x="8213725" y="4976813"/>
          <p14:tracePt t="173508" x="8201025" y="4976813"/>
          <p14:tracePt t="173515" x="8181975" y="4976813"/>
          <p14:tracePt t="173523" x="8151813" y="4976813"/>
          <p14:tracePt t="173530" x="8132763" y="4976813"/>
          <p14:tracePt t="173538" x="8096250" y="4976813"/>
          <p14:tracePt t="173545" x="8058150" y="4976813"/>
          <p14:tracePt t="173554" x="8047038" y="4976813"/>
          <p14:tracePt t="173560" x="8027988" y="4976813"/>
          <p14:tracePt t="173568" x="8008938" y="4976813"/>
          <p14:tracePt t="173575" x="8002588" y="4976813"/>
          <p14:tracePt t="173583" x="7997825" y="4970463"/>
          <p14:tracePt t="173590" x="7991475" y="4970463"/>
          <p14:tracePt t="173598" x="7978775" y="4964113"/>
          <p14:tracePt t="173606" x="7972425" y="4964113"/>
          <p14:tracePt t="173613" x="7959725" y="4957763"/>
          <p14:tracePt t="173621" x="7948613" y="4957763"/>
          <p14:tracePt t="173636" x="7935913" y="4957763"/>
          <p14:tracePt t="173643" x="7916863" y="4957763"/>
          <p14:tracePt t="173650" x="7904163" y="4957763"/>
          <p14:tracePt t="173657" x="7897813" y="4957763"/>
          <p14:tracePt t="173665" x="7880350" y="4957763"/>
          <p14:tracePt t="173673" x="7867650" y="4957763"/>
          <p14:tracePt t="173680" x="7861300" y="4957763"/>
          <p14:tracePt t="173687" x="7854950" y="4957763"/>
          <p14:tracePt t="173695" x="7848600" y="4957763"/>
          <p14:tracePt t="173710" x="7842250" y="4957763"/>
          <p14:tracePt t="173718" x="7837488" y="4957763"/>
          <p14:tracePt t="173725" x="7831138" y="4957763"/>
          <p14:tracePt t="173733" x="7818438" y="4957763"/>
          <p14:tracePt t="173740" x="7799388" y="4957763"/>
          <p14:tracePt t="173748" x="7788275" y="4957763"/>
          <p14:tracePt t="173755" x="7769225" y="4957763"/>
          <p14:tracePt t="173763" x="7756525" y="4957763"/>
          <p14:tracePt t="173770" x="7750175" y="4957763"/>
          <p14:tracePt t="173777" x="7720013" y="4957763"/>
          <p14:tracePt t="173787" x="7713663" y="4957763"/>
          <p14:tracePt t="173853" x="7707313" y="4957763"/>
          <p14:tracePt t="173861" x="7700963" y="4957763"/>
          <p14:tracePt t="173868" x="7694613" y="4957763"/>
          <p14:tracePt t="173875" x="7694613" y="4953000"/>
          <p14:tracePt t="173891" x="7688263" y="4953000"/>
          <p14:tracePt t="173898" x="7681913" y="4953000"/>
          <p14:tracePt t="173981" x="7677150" y="4953000"/>
          <p14:tracePt t="173996" x="7670800" y="4953000"/>
          <p14:tracePt t="174018" x="7664450" y="4953000"/>
          <p14:tracePt t="174048" x="7658100" y="4953000"/>
          <p14:tracePt t="174056" x="7651750" y="4953000"/>
          <p14:tracePt t="174071" x="7645400" y="4953000"/>
          <p14:tracePt t="174078" x="7639050" y="4953000"/>
          <p14:tracePt t="174087" x="7627938" y="4953000"/>
          <p14:tracePt t="174093" x="7621588" y="4953000"/>
          <p14:tracePt t="174108" x="7615238" y="4953000"/>
          <p14:tracePt t="174116" x="7602538" y="4953000"/>
          <p14:tracePt t="174123" x="7596188" y="4953000"/>
          <p14:tracePt t="174452" x="7602538" y="4953000"/>
          <p14:tracePt t="174468" x="7608888" y="4953000"/>
          <p14:tracePt t="174483" x="7615238" y="4953000"/>
          <p14:tracePt t="174491" x="7621588" y="4953000"/>
          <p14:tracePt t="174498" x="7632700" y="4953000"/>
          <p14:tracePt t="174506" x="7639050" y="4953000"/>
          <p14:tracePt t="174514" x="7645400" y="4953000"/>
          <p14:tracePt t="174521" x="7664450" y="4953000"/>
          <p14:tracePt t="174536" x="7681913" y="4953000"/>
          <p14:tracePt t="174544" x="7694613" y="4946650"/>
          <p14:tracePt t="174551" x="7700963" y="4946650"/>
          <p14:tracePt t="174558" x="7713663" y="4946650"/>
          <p14:tracePt t="174565" x="7726363" y="4946650"/>
          <p14:tracePt t="174573" x="7743825" y="4946650"/>
          <p14:tracePt t="174581" x="7750175" y="4946650"/>
          <p14:tracePt t="174588" x="7762875" y="4940300"/>
          <p14:tracePt t="174596" x="7781925" y="4940300"/>
          <p14:tracePt t="174603" x="7793038" y="4940300"/>
          <p14:tracePt t="174612" x="7812088" y="4940300"/>
          <p14:tracePt t="174618" x="7848600" y="4940300"/>
          <p14:tracePt t="174627" x="7867650" y="4940300"/>
          <p14:tracePt t="174633" x="7904163" y="4940300"/>
          <p14:tracePt t="174640" x="7948613" y="4940300"/>
          <p14:tracePt t="174648" x="7953375" y="4940300"/>
          <p14:tracePt t="174656" x="7991475" y="4940300"/>
          <p14:tracePt t="174663" x="8002588" y="4940300"/>
          <p14:tracePt t="174671" x="8015288" y="4940300"/>
          <p14:tracePt t="174678" x="8027988" y="4940300"/>
          <p14:tracePt t="174685" x="8040688" y="4940300"/>
          <p14:tracePt t="174694" x="8053388" y="4940300"/>
          <p14:tracePt t="174700" x="8058150" y="4940300"/>
          <p14:tracePt t="174708" x="8070850" y="4940300"/>
          <p14:tracePt t="174716" x="8083550" y="4940300"/>
          <p14:tracePt t="174723" x="8096250" y="4940300"/>
          <p14:tracePt t="174730" x="8113713" y="4940300"/>
          <p14:tracePt t="174738" x="8139113" y="4940300"/>
          <p14:tracePt t="174746" x="8151813" y="4940300"/>
          <p14:tracePt t="174753" x="8169275" y="4940300"/>
          <p14:tracePt t="174761" x="8181975" y="4940300"/>
          <p14:tracePt t="174768" x="8188325" y="4940300"/>
          <p14:tracePt t="174777" x="8194675" y="4940300"/>
          <p14:tracePt t="174791" x="8201025" y="4940300"/>
          <p14:tracePt t="174829" x="8207375" y="4940300"/>
          <p14:tracePt t="174835" x="8218488" y="4940300"/>
          <p14:tracePt t="174843" x="8224838" y="4940300"/>
          <p14:tracePt t="174850" x="8231188" y="4940300"/>
          <p14:tracePt t="174858" x="8250238" y="4940300"/>
          <p14:tracePt t="174865" x="8262938" y="4940300"/>
          <p14:tracePt t="174873" x="8267700" y="4940300"/>
          <p14:tracePt t="174900" x="8299450" y="4940300"/>
          <p14:tracePt t="174911" x="8305800" y="4940300"/>
          <p14:tracePt t="174926" x="8312150" y="4940300"/>
          <p14:tracePt t="174933" x="8318500" y="4940300"/>
          <p14:tracePt t="174941" x="8323263" y="4940300"/>
          <p14:tracePt t="174948" x="8329613" y="4940300"/>
          <p14:tracePt t="174956" x="8335963" y="4940300"/>
          <p14:tracePt t="174970" x="8342313" y="4940300"/>
          <p14:tracePt t="174978" x="8355013" y="4940300"/>
          <p14:tracePt t="174986" x="8372475" y="4940300"/>
          <p14:tracePt t="174994" x="8378825" y="4940300"/>
          <p14:tracePt t="175000" x="8391525" y="4940300"/>
          <p14:tracePt t="175008" x="8397875" y="4940300"/>
          <p14:tracePt t="175015" x="8410575" y="4940300"/>
          <p14:tracePt t="175023" x="8416925" y="4940300"/>
          <p14:tracePt t="175030" x="8423275" y="4940300"/>
          <p14:tracePt t="175038" x="8428038" y="4940300"/>
          <p14:tracePt t="175046" x="8434388" y="4940300"/>
          <p14:tracePt t="175053" x="8447088" y="4940300"/>
          <p14:tracePt t="175068" x="8453438" y="4940300"/>
          <p14:tracePt t="175077" x="8459788" y="4940300"/>
          <p14:tracePt t="175083" x="8466138" y="4940300"/>
          <p14:tracePt t="175091" x="8472488" y="4940300"/>
          <p14:tracePt t="175098" x="8478838" y="4940300"/>
          <p14:tracePt t="175106" x="8489950" y="4940300"/>
          <p14:tracePt t="175113" x="8502650" y="4940300"/>
          <p14:tracePt t="175121" x="8509000" y="4940300"/>
          <p14:tracePt t="175136" x="8515350" y="4940300"/>
          <p14:tracePt t="175158" x="8521700" y="4940300"/>
          <p14:tracePt t="175166" x="8528050" y="4940300"/>
          <p14:tracePt t="175173" x="8539163" y="4940300"/>
          <p14:tracePt t="175180" x="8551863" y="4940300"/>
          <p14:tracePt t="175188" x="8558213" y="4940300"/>
          <p14:tracePt t="175197" x="8564563" y="4940300"/>
          <p14:tracePt t="175278" x="8570913" y="4940300"/>
          <p14:tracePt t="175286" x="8577263" y="4940300"/>
          <p14:tracePt t="175300" x="8583613" y="4940300"/>
          <p14:tracePt t="175309" x="8583613" y="4946650"/>
          <p14:tracePt t="176591" x="8577263" y="4946650"/>
          <p14:tracePt t="176599" x="8564563" y="4946650"/>
          <p14:tracePt t="176613" x="8545513" y="4946650"/>
          <p14:tracePt t="176620" x="8509000" y="4946650"/>
          <p14:tracePt t="176628" x="8489950" y="4946650"/>
          <p14:tracePt t="176635" x="8428038" y="4946650"/>
          <p14:tracePt t="176643" x="8355013" y="4946650"/>
          <p14:tracePt t="176650" x="8305800" y="4946650"/>
          <p14:tracePt t="176658" x="8181975" y="4946650"/>
          <p14:tracePt t="176665" x="8053388" y="4946650"/>
          <p14:tracePt t="176673" x="7929563" y="4946650"/>
          <p14:tracePt t="176682" x="7880350" y="4946650"/>
          <p14:tracePt t="176688" x="7769225" y="4946650"/>
          <p14:tracePt t="176695" x="7670800" y="4946650"/>
          <p14:tracePt t="176703" x="7632700" y="4946650"/>
          <p14:tracePt t="176711" x="7523163" y="4946650"/>
          <p14:tracePt t="176718" x="7423150" y="4946650"/>
          <p14:tracePt t="176725" x="7386638" y="4946650"/>
          <p14:tracePt t="176733" x="7275513" y="4957763"/>
          <p14:tracePt t="176740" x="7164388" y="4957763"/>
          <p14:tracePt t="176749" x="7097713" y="4964113"/>
          <p14:tracePt t="176755" x="6986588" y="4976813"/>
          <p14:tracePt t="176763" x="6862763" y="4989513"/>
          <p14:tracePt t="176770" x="6813550" y="4989513"/>
          <p14:tracePt t="176778" x="6715125" y="4989513"/>
          <p14:tracePt t="176785" x="6640513" y="4989513"/>
          <p14:tracePt t="176793" x="6554788" y="4989513"/>
          <p14:tracePt t="176801" x="6542088" y="4989513"/>
          <p14:tracePt t="176808" x="6486525" y="4989513"/>
          <p14:tracePt t="176816" x="6424613" y="4989513"/>
          <p14:tracePt t="176823" x="6405563" y="4989513"/>
          <p14:tracePt t="176832" x="6369050" y="4989513"/>
          <p14:tracePt t="176838" x="6307138" y="4989513"/>
          <p14:tracePt t="176846" x="6283325" y="4989513"/>
          <p14:tracePt t="176853" x="6251575" y="4989513"/>
          <p14:tracePt t="176861" x="6196013" y="4989513"/>
          <p14:tracePt t="176868" x="6178550" y="4989513"/>
          <p14:tracePt t="176876" x="6135688" y="4989513"/>
          <p14:tracePt t="176884" x="6103938" y="4989513"/>
          <p14:tracePt t="176890" x="6086475" y="4989513"/>
          <p14:tracePt t="176899" x="6035675" y="4989513"/>
          <p14:tracePt t="176905" x="6011863" y="4989513"/>
          <p14:tracePt t="176913" x="5980113" y="4989513"/>
          <p14:tracePt t="176920" x="5969000" y="4989513"/>
          <p14:tracePt t="176928" x="5949950" y="4989513"/>
          <p14:tracePt t="176935" x="5937250" y="4989513"/>
          <p14:tracePt t="176943" x="5926138" y="4989513"/>
          <p14:tracePt t="176951" x="5913438" y="4989513"/>
          <p14:tracePt t="176958" x="5907088" y="4989513"/>
          <p14:tracePt t="176965" x="5894388" y="4989513"/>
          <p14:tracePt t="176973" x="5870575" y="4989513"/>
          <p14:tracePt t="176982" x="5845175" y="4989513"/>
          <p14:tracePt t="176988" x="5832475" y="4995863"/>
          <p14:tracePt t="176996" x="5821363" y="4995863"/>
          <p14:tracePt t="177003" x="5808663" y="4995863"/>
          <p14:tracePt t="177011" x="5795963" y="4995863"/>
          <p14:tracePt t="177018" x="5770563" y="4995863"/>
          <p14:tracePt t="177026" x="5759450" y="4995863"/>
          <p14:tracePt t="177055" x="5753100" y="4995863"/>
          <p14:tracePt t="177093" x="5746750" y="4995863"/>
          <p14:tracePt t="177101" x="5734050" y="4995863"/>
          <p14:tracePt t="177108" x="5727700" y="4995863"/>
          <p14:tracePt t="177116" x="5721350" y="4995863"/>
          <p14:tracePt t="177123" x="5715000" y="4995863"/>
          <p14:tracePt t="177132" x="5710238" y="4995863"/>
          <p14:tracePt t="177543" x="5715000" y="4995863"/>
          <p14:tracePt t="177551" x="5727700" y="4995863"/>
          <p14:tracePt t="177558" x="5734050" y="4995863"/>
          <p14:tracePt t="177566" x="5765800" y="4995863"/>
          <p14:tracePt t="177573" x="5783263" y="4995863"/>
          <p14:tracePt t="177581" x="5795963" y="4983163"/>
          <p14:tracePt t="177589" x="5815013" y="4983163"/>
          <p14:tracePt t="177596" x="5838825" y="4983163"/>
          <p14:tracePt t="177604" x="5851525" y="4983163"/>
          <p14:tracePt t="177611" x="5870575" y="4983163"/>
          <p14:tracePt t="177619" x="5894388" y="4983163"/>
          <p14:tracePt t="177625" x="5919788" y="4983163"/>
          <p14:tracePt t="177635" x="5937250" y="4983163"/>
          <p14:tracePt t="177640" x="5962650" y="4983163"/>
          <p14:tracePt t="177648" x="5975350" y="4983163"/>
          <p14:tracePt t="177655" x="6005513" y="4983163"/>
          <p14:tracePt t="177663" x="6042025" y="4983163"/>
          <p14:tracePt t="177671" x="6080125" y="4983163"/>
          <p14:tracePt t="177678" x="6091238" y="4983163"/>
          <p14:tracePt t="177687" x="6129338" y="4983163"/>
          <p14:tracePt t="177693" x="6165850" y="4983163"/>
          <p14:tracePt t="177702" x="6178550" y="4983163"/>
          <p14:tracePt t="177708" x="6215063" y="4983163"/>
          <p14:tracePt t="177716" x="6251575" y="4983163"/>
          <p14:tracePt t="177723" x="6270625" y="4983163"/>
          <p14:tracePt t="177731" x="6307138" y="4983163"/>
          <p14:tracePt t="177738" x="6345238" y="4983163"/>
          <p14:tracePt t="177746" x="6369050" y="4983163"/>
          <p14:tracePt t="177753" x="6405563" y="4983163"/>
          <p14:tracePt t="177761" x="6443663" y="4983163"/>
          <p14:tracePt t="177768" x="6461125" y="4983163"/>
          <p14:tracePt t="177775" x="6499225" y="4983163"/>
          <p14:tracePt t="177785" x="6516688" y="4983163"/>
          <p14:tracePt t="177791" x="6548438" y="4983163"/>
          <p14:tracePt t="177799" x="6565900" y="4983163"/>
          <p14:tracePt t="177806" x="6584950" y="4983163"/>
          <p14:tracePt t="177812" x="6610350" y="4983163"/>
          <p14:tracePt t="177820" x="6621463" y="4983163"/>
          <p14:tracePt t="177827" x="6653213" y="4983163"/>
          <p14:tracePt t="177835" x="6665913" y="4983163"/>
          <p14:tracePt t="177842" x="6683375" y="4983163"/>
          <p14:tracePt t="177850" x="6702425" y="4983163"/>
          <p14:tracePt t="177857" x="6721475" y="4983163"/>
          <p14:tracePt t="177865" x="6732588" y="4983163"/>
          <p14:tracePt t="177872" x="6781800" y="4983163"/>
          <p14:tracePt t="177886" x="6807200" y="4983163"/>
          <p14:tracePt t="177888" x="6831013" y="4983163"/>
          <p14:tracePt t="177895" x="6843713" y="4983163"/>
          <p14:tracePt t="177903" x="6850063" y="4983163"/>
          <p14:tracePt t="177910" x="6862763" y="4983163"/>
          <p14:tracePt t="177918" x="6875463" y="4983163"/>
          <p14:tracePt t="177925" x="6886575" y="4983163"/>
          <p14:tracePt t="177933" x="6899275" y="4983163"/>
          <p14:tracePt t="177940" x="6911975" y="4983163"/>
          <p14:tracePt t="177947" x="6924675" y="4989513"/>
          <p14:tracePt t="177955" x="6954838" y="4989513"/>
          <p14:tracePt t="177970" x="6980238" y="4989513"/>
          <p14:tracePt t="177978" x="7016750" y="4989513"/>
          <p14:tracePt t="177985" x="7029450" y="4989513"/>
          <p14:tracePt t="177992" x="7046913" y="4989513"/>
          <p14:tracePt t="178000" x="7072313" y="4989513"/>
          <p14:tracePt t="178007" x="7091363" y="4989513"/>
          <p14:tracePt t="178015" x="7097713" y="4989513"/>
          <p14:tracePt t="178022" x="7108825" y="4989513"/>
          <p14:tracePt t="178045" x="7115175" y="4989513"/>
          <p14:tracePt t="178053" x="7121525" y="4989513"/>
          <p14:tracePt t="178060" x="7134225" y="4989513"/>
          <p14:tracePt t="178068" x="7140575" y="4989513"/>
          <p14:tracePt t="178075" x="7151688" y="4989513"/>
          <p14:tracePt t="178083" x="7164388" y="4989513"/>
          <p14:tracePt t="178090" x="7170738" y="4989513"/>
          <p14:tracePt t="178098" x="7183438" y="4989513"/>
          <p14:tracePt t="178105" x="7207250" y="4989513"/>
          <p14:tracePt t="178112" x="7213600" y="4989513"/>
          <p14:tracePt t="178120" x="7239000" y="4989513"/>
          <p14:tracePt t="178127" x="7256463" y="4989513"/>
          <p14:tracePt t="178135" x="7262813" y="4989513"/>
          <p14:tracePt t="178142" x="7281863" y="4989513"/>
          <p14:tracePt t="178150" x="7307263" y="4989513"/>
          <p14:tracePt t="178157" x="7312025" y="4989513"/>
          <p14:tracePt t="178165" x="7324725" y="4989513"/>
          <p14:tracePt t="178172" x="7337425" y="4989513"/>
          <p14:tracePt t="178180" x="7343775" y="4989513"/>
          <p14:tracePt t="178187" x="7356475" y="4989513"/>
          <p14:tracePt t="178195" x="7386638" y="4989513"/>
          <p14:tracePt t="178203" x="7405688" y="4989513"/>
          <p14:tracePt t="178210" x="7423150" y="4983163"/>
          <p14:tracePt t="178218" x="7454900" y="4983163"/>
          <p14:tracePt t="178225" x="7472363" y="4983163"/>
          <p14:tracePt t="178234" x="7485063" y="4983163"/>
          <p14:tracePt t="178240" x="7504113" y="4976813"/>
          <p14:tracePt t="178247" x="7510463" y="4976813"/>
          <p14:tracePt t="178255" x="7523163" y="4976813"/>
          <p14:tracePt t="178262" x="7527925" y="4976813"/>
          <p14:tracePt t="178270" x="7546975" y="4976813"/>
          <p14:tracePt t="178277" x="7553325" y="4976813"/>
          <p14:tracePt t="178285" x="7566025" y="4976813"/>
          <p14:tracePt t="178292" x="7596188" y="4976813"/>
          <p14:tracePt t="178301" x="7608888" y="4976813"/>
          <p14:tracePt t="178307" x="7627938" y="4976813"/>
          <p14:tracePt t="178315" x="7658100" y="4976813"/>
          <p14:tracePt t="178322" x="7677150" y="4976813"/>
          <p14:tracePt t="178330" x="7681913" y="4976813"/>
          <p14:tracePt t="178353" x="7688263" y="4976813"/>
          <p14:tracePt t="178367" x="7694613" y="4976813"/>
          <p14:tracePt t="178375" x="7700963" y="4976813"/>
          <p14:tracePt t="178383" x="7707313" y="4976813"/>
          <p14:tracePt t="178390" x="7720013" y="4976813"/>
          <p14:tracePt t="178397" x="7732713" y="4976813"/>
          <p14:tracePt t="178405" x="7750175" y="4976813"/>
          <p14:tracePt t="178412" x="7769225" y="4976813"/>
          <p14:tracePt t="178420" x="7781925" y="4976813"/>
          <p14:tracePt t="178427" x="7793038" y="4976813"/>
          <p14:tracePt t="178435" x="7799388" y="4976813"/>
          <p14:tracePt t="188190" x="7726363" y="4983163"/>
          <p14:tracePt t="188196" x="7658100" y="4983163"/>
          <p14:tracePt t="188201" x="7510463" y="4983163"/>
          <p14:tracePt t="188209" x="7472363" y="4983163"/>
          <p14:tracePt t="188217" x="7373938" y="4983163"/>
          <p14:tracePt t="188224" x="7251700" y="4983163"/>
          <p14:tracePt t="188232" x="7177088" y="4983163"/>
          <p14:tracePt t="188239" x="7004050" y="4995863"/>
          <p14:tracePt t="188247" x="6800850" y="4995863"/>
          <p14:tracePt t="188254" x="6738938" y="5008563"/>
          <p14:tracePt t="188263" x="6584950" y="5026025"/>
          <p14:tracePt t="188269" x="6473825" y="5051425"/>
          <p14:tracePt t="188277" x="6443663" y="5051425"/>
          <p14:tracePt t="188284" x="6388100" y="5057775"/>
          <p14:tracePt t="188291" x="6326188" y="5057775"/>
          <p14:tracePt t="188299" x="6319838" y="5057775"/>
          <p14:tracePt t="188307" x="6300788" y="5057775"/>
          <p14:tracePt t="188315" x="6283325" y="5057775"/>
          <p14:tracePt t="188321" x="6270625" y="5057775"/>
          <p14:tracePt t="188330" x="6251575" y="5057775"/>
          <p14:tracePt t="188337" x="6221413" y="5057775"/>
          <p14:tracePt t="188344" x="6184900" y="5057775"/>
          <p14:tracePt t="188351" x="6165850" y="5057775"/>
          <p14:tracePt t="188359" x="6116638" y="5057775"/>
          <p14:tracePt t="188366" x="6067425" y="5057775"/>
          <p14:tracePt t="188374" x="6054725" y="5057775"/>
          <p14:tracePt t="188382" x="6011863" y="5057775"/>
          <p14:tracePt t="188389" x="5969000" y="5057775"/>
          <p14:tracePt t="188404" x="5943600" y="5057775"/>
          <p14:tracePt t="188413" x="5919788" y="5057775"/>
          <p14:tracePt t="188427" x="5913438" y="5057775"/>
          <p14:tracePt t="188434" x="5907088" y="5057775"/>
          <p14:tracePt t="188441" x="5900738" y="5057775"/>
          <p14:tracePt t="188449" x="5894388" y="5057775"/>
          <p14:tracePt t="188457" x="5888038" y="5057775"/>
          <p14:tracePt t="188465" x="5881688" y="5057775"/>
          <p14:tracePt t="188480" x="5864225" y="5057775"/>
          <p14:tracePt t="188486" x="5838825" y="5062538"/>
          <p14:tracePt t="188501" x="5821363" y="5062538"/>
          <p14:tracePt t="188509" x="5808663" y="5062538"/>
          <p14:tracePt t="188516" x="5795963" y="5062538"/>
          <p14:tracePt t="188532" x="5789613" y="5062538"/>
          <p14:tracePt t="188562" x="5783263" y="5062538"/>
          <p14:tracePt t="188569" x="5776913" y="5062538"/>
          <p14:tracePt t="188577" x="5776913" y="5057775"/>
          <p14:tracePt t="188584" x="5765800" y="5057775"/>
          <p14:tracePt t="188599" x="5746750" y="5057775"/>
          <p14:tracePt t="188607" x="5727700" y="5057775"/>
          <p14:tracePt t="188614" x="5721350" y="5057775"/>
          <p14:tracePt t="188621" x="5715000" y="5057775"/>
          <p14:tracePt t="188630" x="5703888" y="5057775"/>
          <p14:tracePt t="188637" x="5697538" y="5057775"/>
          <p14:tracePt t="188644" x="5691188" y="5057775"/>
          <p14:tracePt t="188651" x="5684838" y="5057775"/>
          <p14:tracePt t="188674" x="5678488" y="5057775"/>
          <p14:tracePt t="188682" x="5672138" y="5051425"/>
          <p14:tracePt t="188689" x="5665788" y="5051425"/>
          <p14:tracePt t="188697" x="5635625" y="5051425"/>
          <p14:tracePt t="188704" x="5616575" y="5051425"/>
          <p14:tracePt t="188713" x="5605463" y="5051425"/>
          <p14:tracePt t="188719" x="5586413" y="5051425"/>
          <p14:tracePt t="188734" x="5580063" y="5051425"/>
          <p14:tracePt t="188787" x="5580063" y="5045075"/>
          <p14:tracePt t="188802" x="5573713" y="5038725"/>
          <p14:tracePt t="188817" x="5567363" y="5038725"/>
          <p14:tracePt t="188915" x="5561013" y="5032375"/>
          <p14:tracePt t="188936" x="5556250" y="5026025"/>
          <p14:tracePt t="188943" x="5549900" y="5019675"/>
          <p14:tracePt t="188980" x="5543550" y="5013325"/>
          <p14:tracePt t="188989" x="5543550" y="5008563"/>
          <p14:tracePt t="188996" x="5543550" y="5002213"/>
          <p14:tracePt t="189003" x="5543550" y="4995863"/>
          <p14:tracePt t="189018" x="5537200" y="4995863"/>
          <p14:tracePt t="189026" x="5537200" y="4983163"/>
          <p14:tracePt t="189033" x="5530850" y="4983163"/>
          <p14:tracePt t="189056" x="5530850" y="4976813"/>
          <p14:tracePt t="189064" x="5524500" y="4976813"/>
          <p14:tracePt t="189071" x="5524500" y="4970463"/>
          <p14:tracePt t="190302" x="5530850" y="4970463"/>
          <p14:tracePt t="190309" x="5549900" y="4970463"/>
          <p14:tracePt t="190316" x="5556250" y="4970463"/>
          <p14:tracePt t="190324" x="5567363" y="4970463"/>
          <p14:tracePt t="190331" x="5580063" y="4970463"/>
          <p14:tracePt t="190339" x="5592763" y="4970463"/>
          <p14:tracePt t="190346" x="5605463" y="4970463"/>
          <p14:tracePt t="190354" x="5622925" y="4970463"/>
          <p14:tracePt t="190362" x="5629275" y="4970463"/>
          <p14:tracePt t="190377" x="5635625" y="4970463"/>
          <p14:tracePt t="190421" x="5641975" y="4970463"/>
          <p14:tracePt t="190430" x="5648325" y="4970463"/>
          <p14:tracePt t="190437" x="5654675" y="4970463"/>
          <p14:tracePt t="190445" x="5665788" y="4970463"/>
          <p14:tracePt t="190451" x="5672138" y="4970463"/>
          <p14:tracePt t="190460" x="5684838" y="4970463"/>
          <p14:tracePt t="190466" x="5691188" y="4970463"/>
          <p14:tracePt t="190475" x="5703888" y="4970463"/>
          <p14:tracePt t="190481" x="5710238" y="4970463"/>
          <p14:tracePt t="190489" x="5715000" y="4964113"/>
          <p14:tracePt t="190557" x="5721350" y="4964113"/>
          <p14:tracePt t="190565" x="5734050" y="4964113"/>
          <p14:tracePt t="190580" x="5753100" y="4964113"/>
          <p14:tracePt t="190587" x="5770563" y="4964113"/>
          <p14:tracePt t="190595" x="5783263" y="4964113"/>
          <p14:tracePt t="190602" x="5815013" y="4964113"/>
          <p14:tracePt t="190610" x="5826125" y="4964113"/>
          <p14:tracePt t="190617" x="5838825" y="4964113"/>
          <p14:tracePt t="190625" x="5857875" y="4964113"/>
          <p14:tracePt t="190632" x="5870575" y="4964113"/>
          <p14:tracePt t="190640" x="5881688" y="4964113"/>
          <p14:tracePt t="190647" x="5888038" y="4964113"/>
          <p14:tracePt t="190662" x="5894388" y="4964113"/>
          <p14:tracePt t="190669" x="5900738" y="4964113"/>
          <p14:tracePt t="190677" x="5913438" y="4964113"/>
          <p14:tracePt t="190684" x="5926138" y="4964113"/>
          <p14:tracePt t="190708" x="5930900" y="4964113"/>
          <p14:tracePt t="190714" x="5943600" y="4964113"/>
          <p14:tracePt t="190730" x="5949950" y="4964113"/>
          <p14:tracePt t="190737" x="5962650" y="4964113"/>
          <p14:tracePt t="190744" x="5969000" y="4964113"/>
          <p14:tracePt t="190760" x="5975350" y="4964113"/>
          <p14:tracePt t="190767" x="5980113" y="4964113"/>
          <p14:tracePt t="190782" x="5992813" y="4964113"/>
          <p14:tracePt t="190789" x="5999163" y="4964113"/>
          <p14:tracePt t="190797" x="6011863" y="4964113"/>
          <p14:tracePt t="190805" x="6048375" y="4964113"/>
          <p14:tracePt t="190813" x="6061075" y="4964113"/>
          <p14:tracePt t="190819" x="6080125" y="4964113"/>
          <p14:tracePt t="190827" x="6091238" y="4964113"/>
          <p14:tracePt t="194791" x="6091238" y="4970463"/>
          <p14:tracePt t="194795" x="6080125" y="4976813"/>
          <p14:tracePt t="194796" x="6073775" y="4976813"/>
          <p14:tracePt t="194803" x="6035675" y="4989513"/>
          <p14:tracePt t="194809" x="6024563" y="4995863"/>
          <p14:tracePt t="194817" x="5986463" y="4995863"/>
          <p14:tracePt t="194825" x="5949950" y="5008563"/>
          <p14:tracePt t="194832" x="5907088" y="5013325"/>
          <p14:tracePt t="194839" x="5881688" y="5013325"/>
          <p14:tracePt t="194847" x="5832475" y="5013325"/>
          <p14:tracePt t="194854" x="5802313" y="5019675"/>
          <p14:tracePt t="194862" x="5795963" y="5019675"/>
          <p14:tracePt t="194869" x="5770563" y="5019675"/>
          <p14:tracePt t="194885" x="5746750" y="5019675"/>
          <p14:tracePt t="194892" x="5727700" y="5019675"/>
          <p14:tracePt t="194900" x="5715000" y="5019675"/>
          <p14:tracePt t="194907" x="5703888" y="5019675"/>
          <p14:tracePt t="194915" x="5691188" y="5019675"/>
          <p14:tracePt t="194922" x="5678488" y="5019675"/>
          <p14:tracePt t="194937" x="5672138" y="5019675"/>
          <p14:tracePt t="194945" x="5661025" y="5019675"/>
          <p14:tracePt t="194952" x="5654675" y="5019675"/>
          <p14:tracePt t="194960" x="5648325" y="5019675"/>
          <p14:tracePt t="194967" x="5641975" y="5019675"/>
          <p14:tracePt t="194982" x="5635625" y="5019675"/>
          <p14:tracePt t="194998" x="5629275" y="5019675"/>
          <p14:tracePt t="195042" x="5622925" y="5019675"/>
          <p14:tracePt t="195050" x="5616575" y="5019675"/>
          <p14:tracePt t="195072" x="5610225" y="5019675"/>
          <p14:tracePt t="195087" x="5605463" y="5019675"/>
          <p14:tracePt t="195213" x="5599113" y="5019675"/>
          <p14:tracePt t="195228" x="5592763" y="5019675"/>
          <p14:tracePt t="195236" x="5586413" y="5019675"/>
          <p14:tracePt t="195252" x="5586413" y="5013325"/>
          <p14:tracePt t="195259" x="5580063" y="5013325"/>
          <p14:tracePt t="195282" x="5573713" y="5013325"/>
          <p14:tracePt t="195289" x="5567363" y="5013325"/>
          <p14:tracePt t="195298" x="5567363" y="5008563"/>
          <p14:tracePt t="195319" x="5561013" y="5002213"/>
          <p14:tracePt t="195349" x="5561013" y="4995863"/>
          <p14:tracePt t="195357" x="5556250" y="4995863"/>
          <p14:tracePt t="195379" x="5549900" y="4995863"/>
          <p14:tracePt t="195597" x="5561013" y="4995863"/>
          <p14:tracePt t="195605" x="5605463" y="4995863"/>
          <p14:tracePt t="195612" x="5610225" y="4995863"/>
          <p14:tracePt t="195620" x="5629275" y="4989513"/>
          <p14:tracePt t="195627" x="5648325" y="4989513"/>
          <p14:tracePt t="195635" x="5661025" y="4989513"/>
          <p14:tracePt t="195643" x="5684838" y="4989513"/>
          <p14:tracePt t="195650" x="5710238" y="4989513"/>
          <p14:tracePt t="195657" x="5721350" y="4989513"/>
          <p14:tracePt t="195665" x="5753100" y="4989513"/>
          <p14:tracePt t="195673" x="5776913" y="4989513"/>
          <p14:tracePt t="195680" x="5789613" y="4989513"/>
          <p14:tracePt t="195689" x="5821363" y="4989513"/>
          <p14:tracePt t="195694" x="5864225" y="4989513"/>
          <p14:tracePt t="195702" x="5913438" y="4989513"/>
          <p14:tracePt t="195710" x="5949950" y="4989513"/>
          <p14:tracePt t="195717" x="6018213" y="4989513"/>
          <p14:tracePt t="195725" x="6091238" y="4989513"/>
          <p14:tracePt t="195732" x="6116638" y="4989513"/>
          <p14:tracePt t="195741" x="6191250" y="4989513"/>
          <p14:tracePt t="195747" x="6208713" y="4989513"/>
          <p14:tracePt t="195755" x="6221413" y="4983163"/>
          <p14:tracePt t="195762" x="6234113" y="4983163"/>
          <p14:tracePt t="195770" x="6246813" y="4983163"/>
          <p14:tracePt t="195777" x="6251575" y="4983163"/>
          <p14:tracePt t="195785" x="6276975" y="4983163"/>
          <p14:tracePt t="195792" x="6307138" y="4983163"/>
          <p14:tracePt t="195800" x="6326188" y="4983163"/>
          <p14:tracePt t="195808" x="6362700" y="4983163"/>
          <p14:tracePt t="195815" x="6411913" y="4983163"/>
          <p14:tracePt t="195823" x="6450013" y="4983163"/>
          <p14:tracePt t="195829" x="6467475" y="4983163"/>
          <p14:tracePt t="195839" x="6492875" y="4983163"/>
          <p14:tracePt t="195852" x="6499225" y="4983163"/>
          <p14:tracePt t="195859" x="6505575" y="4983163"/>
          <p14:tracePt t="195913" x="6511925" y="4983163"/>
          <p14:tracePt t="195920" x="6523038" y="4983163"/>
          <p14:tracePt t="195927" x="6535738" y="4983163"/>
          <p14:tracePt t="195935" x="6542088" y="4983163"/>
          <p14:tracePt t="195942" x="6548438" y="4983163"/>
          <p14:tracePt t="195950" x="6561138" y="4976813"/>
          <p14:tracePt t="195958" x="6565900" y="4976813"/>
          <p14:tracePt t="195965" x="6572250" y="4976813"/>
          <p14:tracePt t="196017" x="6578600" y="4976813"/>
          <p14:tracePt t="196024" x="6591300" y="4976813"/>
          <p14:tracePt t="196032" x="6597650" y="4976813"/>
          <p14:tracePt t="196377" x="6565900" y="4976813"/>
          <p14:tracePt t="196385" x="6480175" y="4976813"/>
          <p14:tracePt t="196392" x="6430963" y="4976813"/>
          <p14:tracePt t="196400" x="6345238" y="4983163"/>
          <p14:tracePt t="196407" x="6257925" y="4983163"/>
          <p14:tracePt t="196415" x="6172200" y="4989513"/>
          <p14:tracePt t="196423" x="6140450" y="4989513"/>
          <p14:tracePt t="196430" x="6086475" y="4989513"/>
          <p14:tracePt t="196445" x="6018213" y="4989513"/>
          <p14:tracePt t="196452" x="5986463" y="4989513"/>
          <p14:tracePt t="196460" x="5962650" y="4989513"/>
          <p14:tracePt t="196468" x="5949950" y="4989513"/>
          <p14:tracePt t="196475" x="5930900" y="4989513"/>
          <p14:tracePt t="196483" x="5913438" y="4989513"/>
          <p14:tracePt t="196489" x="5888038" y="4989513"/>
          <p14:tracePt t="196497" x="5881688" y="4983163"/>
          <p14:tracePt t="196505" x="5870575" y="4983163"/>
          <p14:tracePt t="196512" x="5845175" y="4976813"/>
          <p14:tracePt t="196519" x="5832475" y="4976813"/>
          <p14:tracePt t="196527" x="5821363" y="4976813"/>
          <p14:tracePt t="196535" x="5808663" y="4976813"/>
          <p14:tracePt t="196542" x="5808663" y="4970463"/>
          <p14:tracePt t="196552" x="5802313" y="4970463"/>
          <p14:tracePt t="196603" x="5795963" y="4970463"/>
          <p14:tracePt t="196610" x="5789613" y="4970463"/>
          <p14:tracePt t="196624" x="5783263" y="4970463"/>
          <p14:tracePt t="196632" x="5776913" y="4970463"/>
          <p14:tracePt t="196647" x="5770563" y="4970463"/>
          <p14:tracePt t="196887" x="5832475" y="4976813"/>
          <p14:tracePt t="196895" x="5881688" y="4976813"/>
          <p14:tracePt t="196903" x="5900738" y="4976813"/>
          <p14:tracePt t="196909" x="5956300" y="4976813"/>
          <p14:tracePt t="196919" x="6018213" y="4976813"/>
          <p14:tracePt t="196924" x="6042025" y="4976813"/>
          <p14:tracePt t="196932" x="6067425" y="4970463"/>
          <p14:tracePt t="196939" x="6110288" y="4964113"/>
          <p14:tracePt t="196948" x="6122988" y="4964113"/>
          <p14:tracePt t="196955" x="6135688" y="4964113"/>
          <p14:tracePt t="196977" x="6135688" y="4957763"/>
          <p14:tracePt t="196992" x="6140450" y="4957763"/>
          <p14:tracePt t="197001" x="6153150" y="4957763"/>
          <p14:tracePt t="197007" x="6165850" y="4953000"/>
          <p14:tracePt t="197015" x="6178550" y="4953000"/>
          <p14:tracePt t="197023" x="6184900" y="4953000"/>
          <p14:tracePt t="197030" x="6196013" y="4953000"/>
          <p14:tracePt t="197039" x="6202363" y="4953000"/>
          <p14:tracePt t="197826" x="6251575" y="4946650"/>
          <p14:tracePt t="197832" x="6289675" y="4946650"/>
          <p14:tracePt t="197839" x="6307138" y="4946650"/>
          <p14:tracePt t="197847" x="6356350" y="4946650"/>
          <p14:tracePt t="197854" x="6381750" y="4946650"/>
          <p14:tracePt t="197862" x="6400800" y="4946650"/>
          <p14:tracePt t="197869" x="6450013" y="4953000"/>
          <p14:tracePt t="197877" x="6523038" y="4964113"/>
          <p14:tracePt t="197885" x="6548438" y="4970463"/>
          <p14:tracePt t="197892" x="6604000" y="4976813"/>
          <p14:tracePt t="197900" x="6665913" y="4976813"/>
          <p14:tracePt t="197907" x="6702425" y="4976813"/>
          <p14:tracePt t="197916" x="6770688" y="4989513"/>
          <p14:tracePt t="197922" x="6843713" y="4989513"/>
          <p14:tracePt t="197930" x="6881813" y="4989513"/>
          <p14:tracePt t="197937" x="6967538" y="4989513"/>
          <p14:tracePt t="197946" x="7078663" y="4989513"/>
          <p14:tracePt t="197953" x="7177088" y="4983163"/>
          <p14:tracePt t="197960" x="7239000" y="4983163"/>
          <p14:tracePt t="197968" x="7350125" y="4964113"/>
          <p14:tracePt t="197975" x="7461250" y="4964113"/>
          <p14:tracePt t="197983" x="7504113" y="4957763"/>
          <p14:tracePt t="197989" x="7566025" y="4957763"/>
          <p14:tracePt t="197999" x="7627938" y="4946650"/>
          <p14:tracePt t="198004" x="7651750" y="4946650"/>
          <p14:tracePt t="198012" x="7700963" y="4946650"/>
          <p14:tracePt t="198019" x="7732713" y="4946650"/>
          <p14:tracePt t="198027" x="7750175" y="4946650"/>
          <p14:tracePt t="198036" x="7775575" y="4953000"/>
          <p14:tracePt t="198042" x="7799388" y="4957763"/>
          <p14:tracePt t="198049" x="7805738" y="4957763"/>
          <p14:tracePt t="198140" x="7805738" y="4953000"/>
          <p14:tracePt t="198162" x="7805738" y="4946650"/>
          <p14:tracePt t="198184" x="7805738" y="4940300"/>
          <p14:tracePt t="198267" x="7799388" y="4940300"/>
          <p14:tracePt t="198275" x="7793038" y="4940300"/>
          <p14:tracePt t="198283" x="7788275" y="4940300"/>
          <p14:tracePt t="198290" x="7775575" y="4940300"/>
          <p14:tracePt t="198304" x="7769225" y="4940300"/>
          <p14:tracePt t="198312" x="7762875" y="4940300"/>
          <p14:tracePt t="198319" x="7750175" y="4940300"/>
          <p14:tracePt t="198327" x="7743825" y="4940300"/>
          <p14:tracePt t="198335" x="7737475" y="4940300"/>
          <p14:tracePt t="198342" x="7732713" y="4940300"/>
          <p14:tracePt t="198560" x="7743825" y="4940300"/>
          <p14:tracePt t="198568" x="7781925" y="4940300"/>
          <p14:tracePt t="198574" x="7831138" y="4940300"/>
          <p14:tracePt t="198580" x="7874000" y="4940300"/>
          <p14:tracePt t="198588" x="7948613" y="4940300"/>
          <p14:tracePt t="198595" x="8021638" y="4940300"/>
          <p14:tracePt t="198603" x="8096250" y="4940300"/>
          <p14:tracePt t="198611" x="8120063" y="4940300"/>
          <p14:tracePt t="198618" x="8169275" y="4940300"/>
          <p14:tracePt t="198626" x="8218488" y="4946650"/>
          <p14:tracePt t="198633" x="8231188" y="4946650"/>
          <p14:tracePt t="198640" x="8267700" y="4946650"/>
          <p14:tracePt t="198648" x="8299450" y="4953000"/>
          <p14:tracePt t="198656" x="8323263" y="4953000"/>
          <p14:tracePt t="198664" x="8355013" y="4953000"/>
          <p14:tracePt t="198671" x="8397875" y="4953000"/>
          <p14:tracePt t="198679" x="8423275" y="4953000"/>
          <p14:tracePt t="198686" x="8459788" y="4953000"/>
          <p14:tracePt t="198694" x="8509000" y="4946650"/>
          <p14:tracePt t="198702" x="8532813" y="4946650"/>
          <p14:tracePt t="198709" x="8545513" y="4946650"/>
          <p14:tracePt t="198717" x="8577263" y="4946650"/>
          <p14:tracePt t="198724" x="8588375" y="4946650"/>
          <p14:tracePt t="198731" x="8601075" y="4946650"/>
          <p14:tracePt t="198739" x="8607425" y="4946650"/>
          <p14:tracePt t="198761" x="8613775" y="4946650"/>
          <p14:tracePt t="198784" x="8620125" y="4946650"/>
          <p14:tracePt t="198800" x="8626475" y="4946650"/>
          <p14:tracePt t="198807" x="8632825" y="4946650"/>
          <p14:tracePt t="208758" x="8613775" y="4953000"/>
          <p14:tracePt t="208763" x="8594725" y="4953000"/>
          <p14:tracePt t="208763" x="8583613" y="4953000"/>
          <p14:tracePt t="208767" x="8515350" y="4953000"/>
          <p14:tracePt t="208775" x="8509000" y="4953000"/>
          <p14:tracePt t="208782" x="8489950" y="4953000"/>
          <p14:tracePt t="208790" x="8472488" y="4953000"/>
          <p14:tracePt t="208797" x="8466138" y="4953000"/>
          <p14:tracePt t="208804" x="8447088" y="4957763"/>
          <p14:tracePt t="208811" x="8434388" y="4964113"/>
          <p14:tracePt t="208820" x="8423275" y="4964113"/>
          <p14:tracePt t="208827" x="8410575" y="4970463"/>
          <p14:tracePt t="208834" x="8397875" y="4970463"/>
          <p14:tracePt t="208842" x="8397875" y="4976813"/>
          <p14:tracePt t="208850" x="8385175" y="4976813"/>
          <p14:tracePt t="208857" x="8372475" y="4983163"/>
          <p14:tracePt t="208865" x="8355013" y="4983163"/>
          <p14:tracePt t="208872" x="8342313" y="4983163"/>
          <p14:tracePt t="208881" x="8318500" y="4983163"/>
          <p14:tracePt t="208887" x="8293100" y="4989513"/>
          <p14:tracePt t="208895" x="8280400" y="4989513"/>
          <p14:tracePt t="208902" x="8250238" y="4995863"/>
          <p14:tracePt t="208910" x="8224838" y="4995863"/>
          <p14:tracePt t="208917" x="8201025" y="5002213"/>
          <p14:tracePt t="208925" x="8175625" y="5002213"/>
          <p14:tracePt t="208932" x="8145463" y="5013325"/>
          <p14:tracePt t="208940" x="8132763" y="5013325"/>
          <p14:tracePt t="208947" x="8113713" y="5013325"/>
          <p14:tracePt t="208955" x="8102600" y="5013325"/>
          <p14:tracePt t="208970" x="8083550" y="5019675"/>
          <p14:tracePt t="208978" x="8058150" y="5019675"/>
          <p14:tracePt t="208985" x="8040688" y="5019675"/>
          <p14:tracePt t="208993" x="8034338" y="5019675"/>
          <p14:tracePt t="209000" x="8008938" y="5019675"/>
          <p14:tracePt t="209007" x="7985125" y="5019675"/>
          <p14:tracePt t="209015" x="7972425" y="5019675"/>
          <p14:tracePt t="209023" x="7935913" y="5019675"/>
          <p14:tracePt t="209030" x="7910513" y="5019675"/>
          <p14:tracePt t="209038" x="7904163" y="5019675"/>
          <p14:tracePt t="209046" x="7880350" y="5019675"/>
          <p14:tracePt t="209052" x="7874000" y="5019675"/>
          <p14:tracePt t="209060" x="7867650" y="5019675"/>
          <p14:tracePt t="209068" x="7861300" y="5019675"/>
          <p14:tracePt t="209075" x="7848600" y="5019675"/>
          <p14:tracePt t="209083" x="7842250" y="5019675"/>
          <p14:tracePt t="209090" x="7837488" y="5019675"/>
          <p14:tracePt t="209098" x="7812088" y="5019675"/>
          <p14:tracePt t="209105" x="7805738" y="5019675"/>
          <p14:tracePt t="209113" x="7799388" y="5019675"/>
          <p14:tracePt t="209120" x="7788275" y="5019675"/>
          <p14:tracePt t="209128" x="7775575" y="5019675"/>
          <p14:tracePt t="209135" x="7769225" y="5019675"/>
          <p14:tracePt t="209142" x="7756525" y="5019675"/>
          <p14:tracePt t="209157" x="7750175" y="5019675"/>
          <p14:tracePt t="209172" x="7743825" y="5019675"/>
          <p14:tracePt t="209179" x="7737475" y="5019675"/>
          <p14:tracePt t="209195" x="7732713" y="5019675"/>
          <p14:tracePt t="209202" x="7720013" y="5019675"/>
          <p14:tracePt t="209210" x="7707313" y="5019675"/>
          <p14:tracePt t="209217" x="7688263" y="5019675"/>
          <p14:tracePt t="209226" x="7677150" y="5019675"/>
          <p14:tracePt t="209232" x="7670800" y="5019675"/>
          <p14:tracePt t="209240" x="7664450" y="5019675"/>
          <p14:tracePt t="209271" x="7658100" y="5019675"/>
          <p14:tracePt t="209279" x="7651750" y="5013325"/>
          <p14:tracePt t="209286" x="7651750" y="5008563"/>
          <p14:tracePt t="209293" x="7645400" y="5008563"/>
          <p14:tracePt t="209300" x="7645400" y="5002213"/>
          <p14:tracePt t="209308" x="7639050" y="4995863"/>
          <p14:tracePt t="209331" x="7632700" y="4995863"/>
          <p14:tracePt t="209451" x="7627938" y="4995863"/>
          <p14:tracePt t="210600" x="7645400" y="4995863"/>
          <p14:tracePt t="210606" x="7681913" y="4995863"/>
          <p14:tracePt t="210613" x="7737475" y="4995863"/>
          <p14:tracePt t="210621" x="7762875" y="4995863"/>
          <p14:tracePt t="210628" x="7818438" y="4995863"/>
          <p14:tracePt t="210636" x="7880350" y="4995863"/>
          <p14:tracePt t="210643" x="7904163" y="4995863"/>
          <p14:tracePt t="210651" x="7942263" y="4989513"/>
          <p14:tracePt t="210658" x="7959725" y="4989513"/>
          <p14:tracePt t="210666" x="7966075" y="4989513"/>
          <p14:tracePt t="210673" x="7972425" y="4989513"/>
          <p14:tracePt t="210680" x="7978775" y="4989513"/>
          <p14:tracePt t="210690" x="7985125" y="4989513"/>
          <p14:tracePt t="210695" x="7997825" y="4989513"/>
          <p14:tracePt t="210703" x="8015288" y="4989513"/>
          <p14:tracePt t="210711" x="8027988" y="4989513"/>
          <p14:tracePt t="210718" x="8053388" y="4989513"/>
          <p14:tracePt t="210726" x="8077200" y="4989513"/>
          <p14:tracePt t="210733" x="8107363" y="4989513"/>
          <p14:tracePt t="210741" x="8113713" y="4989513"/>
          <p14:tracePt t="210748" x="8126413" y="4989513"/>
          <p14:tracePt t="210756" x="8132763" y="4989513"/>
          <p14:tracePt t="210763" x="8139113" y="4989513"/>
          <p14:tracePt t="210771" x="8151813" y="4989513"/>
          <p14:tracePt t="210778" x="8158163" y="4989513"/>
          <p14:tracePt t="210787" x="8169275" y="4995863"/>
          <p14:tracePt t="210793" x="8188325" y="4995863"/>
          <p14:tracePt t="210801" x="8201025" y="4995863"/>
          <p14:tracePt t="210808" x="8213725" y="5002213"/>
          <p14:tracePt t="210816" x="8231188" y="5002213"/>
          <p14:tracePt t="210823" x="8256588" y="5002213"/>
          <p14:tracePt t="210830" x="8267700" y="5002213"/>
          <p14:tracePt t="210840" x="8274050" y="5002213"/>
          <p14:tracePt t="210845" x="8293100" y="5002213"/>
          <p14:tracePt t="210853" x="8312150" y="5002213"/>
          <p14:tracePt t="210860" x="8318500" y="5002213"/>
          <p14:tracePt t="210868" x="8323263" y="5002213"/>
          <p14:tracePt t="210876" x="8329613" y="5002213"/>
          <p14:tracePt t="210944" x="8335963" y="5002213"/>
          <p14:tracePt t="211071" x="8335963" y="4995863"/>
          <p14:tracePt t="211439" x="8299450" y="4995863"/>
          <p14:tracePt t="211446" x="8053388" y="5026025"/>
          <p14:tracePt t="211453" x="7831138" y="5062538"/>
          <p14:tracePt t="211461" x="7720013" y="5075238"/>
          <p14:tracePt t="211468" x="7527925" y="5100638"/>
          <p14:tracePt t="211476" x="7262813" y="5143500"/>
          <p14:tracePt t="211483" x="7164388" y="5162550"/>
          <p14:tracePt t="211491" x="6892925" y="5192713"/>
          <p14:tracePt t="211498" x="6604000" y="5235575"/>
          <p14:tracePt t="211506" x="6516688" y="5254625"/>
          <p14:tracePt t="211514" x="6300788" y="5310188"/>
          <p14:tracePt t="211521" x="6097588" y="5359400"/>
          <p14:tracePt t="211530" x="5999163" y="5389563"/>
          <p14:tracePt t="211536" x="5832475" y="5451475"/>
          <p14:tracePt t="211544" x="5629275" y="5519738"/>
          <p14:tracePt t="211551" x="5400675" y="5575300"/>
          <p14:tracePt t="211558" x="5340350" y="5581650"/>
          <p14:tracePt t="211565" x="5173663" y="5643563"/>
          <p14:tracePt t="211573" x="4994275" y="5692775"/>
          <p14:tracePt t="211580" x="4932363" y="5710238"/>
          <p14:tracePt t="211587" x="4803775" y="5754688"/>
          <p14:tracePt t="211596" x="4716463" y="5772150"/>
          <p14:tracePt t="211602" x="4660900" y="5784850"/>
          <p14:tracePt t="211610" x="4575175" y="5803900"/>
          <p14:tracePt t="211618" x="4500563" y="5821363"/>
          <p14:tracePt t="211625" x="4470400" y="5827713"/>
          <p14:tracePt t="211633" x="4421188" y="5840413"/>
          <p14:tracePt t="211640" x="4365625" y="5846763"/>
          <p14:tracePt t="211648" x="4346575" y="5853113"/>
          <p14:tracePt t="211655" x="4284663" y="5859463"/>
          <p14:tracePt t="211663" x="4224338" y="5859463"/>
          <p14:tracePt t="211670" x="4149725" y="5870575"/>
          <p14:tracePt t="211678" x="4130675" y="5870575"/>
          <p14:tracePt t="211685" x="4044950" y="5870575"/>
          <p14:tracePt t="211693" x="3959225" y="5883275"/>
          <p14:tracePt t="211700" x="3908425" y="5883275"/>
          <p14:tracePt t="211708" x="3810000" y="5883275"/>
          <p14:tracePt t="211715" x="3687763" y="5883275"/>
          <p14:tracePt t="211723" x="3638550" y="5883275"/>
          <p14:tracePt t="211731" x="3514725" y="5883275"/>
          <p14:tracePt t="211738" x="3390900" y="5883275"/>
          <p14:tracePt t="211746" x="3360738" y="5883275"/>
          <p14:tracePt t="211752" x="3298825" y="5883275"/>
          <p14:tracePt t="211760" x="3236913" y="5883275"/>
          <p14:tracePt t="211768" x="3206750" y="5883275"/>
          <p14:tracePt t="211775" x="3168650" y="5883275"/>
          <p14:tracePt t="211783" x="3119438" y="5883275"/>
          <p14:tracePt t="211790" x="3070225" y="5883275"/>
          <p14:tracePt t="211798" x="3057525" y="5883275"/>
          <p14:tracePt t="211805" x="3040063" y="5883275"/>
          <p14:tracePt t="211813" x="2990850" y="5883275"/>
          <p14:tracePt t="211820" x="2971800" y="5883275"/>
          <p14:tracePt t="211829" x="2922588" y="5883275"/>
          <p14:tracePt t="211835" x="2860675" y="5883275"/>
          <p14:tracePt t="211843" x="2843213" y="5883275"/>
          <p14:tracePt t="211850" x="2792413" y="5883275"/>
          <p14:tracePt t="211858" x="2755900" y="5883275"/>
          <p14:tracePt t="211865" x="2732088" y="5883275"/>
          <p14:tracePt t="211881" x="2670175" y="5883275"/>
          <p14:tracePt t="211887" x="2663825" y="5883275"/>
          <p14:tracePt t="211910" x="2657475" y="5883275"/>
          <p14:tracePt t="211918" x="2651125" y="5883275"/>
          <p14:tracePt t="211925" x="2644775" y="5883275"/>
          <p14:tracePt t="211933" x="2627313" y="5883275"/>
          <p14:tracePt t="211948" x="2614613" y="5876925"/>
          <p14:tracePt t="211955" x="2571750" y="5865813"/>
          <p14:tracePt t="211962" x="2552700" y="5859463"/>
          <p14:tracePt t="211970" x="2516188" y="5859463"/>
          <p14:tracePt t="211979" x="2466975" y="5853113"/>
          <p14:tracePt t="211985" x="2411413" y="5834063"/>
          <p14:tracePt t="211993" x="2386013" y="5834063"/>
          <p14:tracePt t="212000" x="2336800" y="5827713"/>
          <p14:tracePt t="212007" x="2287588" y="5815013"/>
          <p14:tracePt t="212015" x="2274888" y="5815013"/>
          <p14:tracePt t="212022" x="2251075" y="5815013"/>
          <p14:tracePt t="212031" x="2232025" y="5815013"/>
          <p14:tracePt t="212038" x="2225675" y="5815013"/>
          <p14:tracePt t="212045" x="2219325" y="5815013"/>
          <p14:tracePt t="212052" x="2212975" y="5815013"/>
          <p14:tracePt t="212060" x="2206625" y="5815013"/>
          <p14:tracePt t="212068" x="2201863" y="5815013"/>
          <p14:tracePt t="212429" x="2206625" y="5815013"/>
          <p14:tracePt t="212436" x="2212975" y="5815013"/>
          <p14:tracePt t="212444" x="2219325" y="5815013"/>
          <p14:tracePt t="212451" x="2225675" y="5815013"/>
          <p14:tracePt t="212458" x="2238375" y="5815013"/>
          <p14:tracePt t="212466" x="2251075" y="5821363"/>
          <p14:tracePt t="212473" x="2257425" y="5821363"/>
          <p14:tracePt t="212481" x="2262188" y="5821363"/>
          <p14:tracePt t="212489" x="2268538" y="5821363"/>
          <p14:tracePt t="212503" x="2281238" y="5821363"/>
          <p14:tracePt t="212520" x="2287588" y="5821363"/>
          <p14:tracePt t="212526" x="2293938" y="5821363"/>
          <p14:tracePt t="212534" x="2306638" y="5821363"/>
          <p14:tracePt t="212541" x="2312988" y="5821363"/>
          <p14:tracePt t="212616" x="2312988" y="5827713"/>
          <p14:tracePt t="212623" x="2317750" y="5827713"/>
          <p14:tracePt t="212631" x="2324100" y="5834063"/>
          <p14:tracePt t="212638" x="2330450" y="5840413"/>
          <p14:tracePt t="212646" x="2330450" y="5846763"/>
          <p14:tracePt t="212653" x="2336800" y="5846763"/>
          <p14:tracePt t="212744" x="2336800" y="5853113"/>
          <p14:tracePt t="212774" x="2336800" y="5859463"/>
          <p14:tracePt t="212789" x="2343150" y="5859463"/>
          <p14:tracePt t="212796" x="2343150" y="5865813"/>
          <p14:tracePt t="212819" x="2343150" y="5870575"/>
          <p14:tracePt t="212841" x="2343150" y="5876925"/>
          <p14:tracePt t="212864" x="2343150" y="5883275"/>
          <p14:tracePt t="212901" x="2343150" y="5889625"/>
          <p14:tracePt t="212961" x="2343150" y="5895975"/>
          <p14:tracePt t="213209" x="2343150" y="5902325"/>
          <p14:tracePt t="213239" x="2343150" y="5908675"/>
          <p14:tracePt t="213291" x="2343150" y="5915025"/>
          <p14:tracePt t="213298" x="2343150" y="5919788"/>
          <p14:tracePt t="213306" x="2343150" y="5926138"/>
          <p14:tracePt t="213328" x="2343150" y="5932488"/>
          <p14:tracePt t="213336" x="2343150" y="5938838"/>
          <p14:tracePt t="213343" x="2343150" y="5951538"/>
          <p14:tracePt t="213352" x="2343150" y="5957888"/>
          <p14:tracePt t="213358" x="2343150" y="5964238"/>
          <p14:tracePt t="213373" x="2343150" y="5975350"/>
          <p14:tracePt t="213381" x="2343150" y="5981700"/>
          <p14:tracePt t="213388" x="2343150" y="5988050"/>
          <p14:tracePt t="213403" x="2343150" y="5994400"/>
          <p14:tracePt t="213411" x="2343150" y="6000750"/>
          <p14:tracePt t="213420" x="2343150" y="6007100"/>
          <p14:tracePt t="213463" x="2343150" y="6013450"/>
          <p14:tracePt t="213471" x="2336800" y="6019800"/>
          <p14:tracePt t="213478" x="2336800" y="6026150"/>
          <p14:tracePt t="213493" x="2330450" y="6030913"/>
          <p14:tracePt t="213503" x="2330450" y="6037263"/>
          <p14:tracePt t="213531" x="2330450" y="6043613"/>
          <p14:tracePt t="213643" x="2330450" y="6049963"/>
          <p14:tracePt t="213652" x="2330450" y="6056313"/>
          <p14:tracePt t="213658" x="2324100" y="6062663"/>
          <p14:tracePt t="213666" x="2324100" y="6069013"/>
          <p14:tracePt t="213673" x="2324100" y="6075363"/>
          <p14:tracePt t="213688" x="2324100" y="6081713"/>
          <p14:tracePt t="213697" x="2317750" y="6081713"/>
          <p14:tracePt t="213704" x="2317750" y="6086475"/>
          <p14:tracePt t="213996" x="2336800" y="6086475"/>
          <p14:tracePt t="214003" x="2355850" y="6086475"/>
          <p14:tracePt t="214009" x="2379663" y="6092825"/>
          <p14:tracePt t="214017" x="2386013" y="6092825"/>
          <p14:tracePt t="215181" x="2411413" y="6092825"/>
          <p14:tracePt t="215189" x="2490788" y="6086475"/>
          <p14:tracePt t="215196" x="2516188" y="6081713"/>
          <p14:tracePt t="215204" x="2657475" y="6056313"/>
          <p14:tracePt t="215211" x="2798763" y="6037263"/>
          <p14:tracePt t="215219" x="2873375" y="6037263"/>
          <p14:tracePt t="215226" x="3082925" y="6013450"/>
          <p14:tracePt t="215233" x="3397250" y="5964238"/>
          <p14:tracePt t="215240" x="3508375" y="5945188"/>
          <p14:tracePt t="215247" x="3848100" y="5915025"/>
          <p14:tracePt t="215255" x="4359275" y="5876925"/>
          <p14:tracePt t="215262" x="4545013" y="5853113"/>
          <p14:tracePt t="215270" x="5030788" y="5815013"/>
          <p14:tracePt t="215277" x="5407025" y="5803900"/>
          <p14:tracePt t="215285" x="5518150" y="5803900"/>
          <p14:tracePt t="215292" x="5727700" y="5778500"/>
          <p14:tracePt t="215300" x="5913438" y="5765800"/>
          <p14:tracePt t="215307" x="6067425" y="5765800"/>
          <p14:tracePt t="215315" x="6140450" y="5765800"/>
          <p14:tracePt t="215322" x="6276975" y="5765800"/>
          <p14:tracePt t="215330" x="6388100" y="5765800"/>
          <p14:tracePt t="215338" x="6437313" y="5765800"/>
          <p14:tracePt t="215345" x="6523038" y="5765800"/>
          <p14:tracePt t="215352" x="6621463" y="5765800"/>
          <p14:tracePt t="215360" x="6683375" y="5765800"/>
          <p14:tracePt t="215367" x="6819900" y="5765800"/>
          <p14:tracePt t="215375" x="6967538" y="5754688"/>
          <p14:tracePt t="215382" x="7078663" y="5741988"/>
          <p14:tracePt t="215390" x="7312025" y="5705475"/>
          <p14:tracePt t="215397" x="7577138" y="5661025"/>
          <p14:tracePt t="215404" x="7664450" y="5649913"/>
          <p14:tracePt t="215412" x="7781925" y="5618163"/>
          <p14:tracePt t="215421" x="7897813" y="5556250"/>
          <p14:tracePt t="215427" x="7953375" y="5526088"/>
          <p14:tracePt t="215435" x="7966075" y="5519738"/>
          <p14:tracePt t="215442" x="7985125" y="5507038"/>
          <p14:tracePt t="215450" x="7997825" y="5507038"/>
          <p14:tracePt t="215457" x="7997825" y="5500688"/>
          <p14:tracePt t="215465" x="8002588" y="5494338"/>
          <p14:tracePt t="215472" x="8002588" y="5483225"/>
          <p14:tracePt t="215480" x="8008938" y="5470525"/>
          <p14:tracePt t="215488" x="8015288" y="5470525"/>
          <p14:tracePt t="215495" x="8027988" y="5451475"/>
          <p14:tracePt t="215502" x="8034338" y="5451475"/>
          <p14:tracePt t="215510" x="8047038" y="5438775"/>
          <p14:tracePt t="215517" x="8058150" y="5421313"/>
          <p14:tracePt t="215525" x="8064500" y="5421313"/>
          <p14:tracePt t="215532" x="8070850" y="5408613"/>
          <p14:tracePt t="215540" x="8089900" y="5389563"/>
          <p14:tracePt t="215547" x="8102600" y="5389563"/>
          <p14:tracePt t="215562" x="8107363" y="5384800"/>
          <p14:tracePt t="215571" x="8120063" y="5378450"/>
          <p14:tracePt t="215578" x="8120063" y="5372100"/>
          <p14:tracePt t="215585" x="8126413" y="5359400"/>
          <p14:tracePt t="215592" x="8132763" y="5346700"/>
          <p14:tracePt t="215600" x="8139113" y="5346700"/>
          <p14:tracePt t="215608" x="8158163" y="5329238"/>
          <p14:tracePt t="215615" x="8169275" y="5322888"/>
          <p14:tracePt t="215623" x="8181975" y="5310188"/>
          <p14:tracePt t="215630" x="8213725" y="5303838"/>
          <p14:tracePt t="215638" x="8231188" y="5278438"/>
          <p14:tracePt t="215645" x="8243888" y="5267325"/>
          <p14:tracePt t="215653" x="8250238" y="5260975"/>
          <p14:tracePt t="215660" x="8256588" y="5248275"/>
          <p14:tracePt t="215668" x="8256588" y="5229225"/>
          <p14:tracePt t="215675" x="8262938" y="5224463"/>
          <p14:tracePt t="215683" x="8262938" y="5199063"/>
          <p14:tracePt t="215690" x="8262938" y="5180013"/>
          <p14:tracePt t="215698" x="8267700" y="5173663"/>
          <p14:tracePt t="215705" x="8267700" y="5168900"/>
          <p14:tracePt t="215721" x="8267700" y="5162550"/>
          <p14:tracePt t="215727" x="8267700" y="5149850"/>
          <p14:tracePt t="215735" x="8267700" y="5143500"/>
          <p14:tracePt t="215742" x="8267700" y="5130800"/>
          <p14:tracePt t="215750" x="8267700" y="5124450"/>
          <p14:tracePt t="215765" x="8267700" y="5118100"/>
          <p14:tracePt t="215773" x="8262938" y="5113338"/>
          <p14:tracePt t="215780" x="8250238" y="5100638"/>
          <p14:tracePt t="215788" x="8231188" y="5087938"/>
          <p14:tracePt t="215795" x="8224838" y="5081588"/>
          <p14:tracePt t="215803" x="8207375" y="5068888"/>
          <p14:tracePt t="215810" x="8194675" y="5062538"/>
          <p14:tracePt t="215818" x="8181975" y="5057775"/>
          <p14:tracePt t="215825" x="8169275" y="5051425"/>
          <p14:tracePt t="215833" x="8158163" y="5045075"/>
          <p14:tracePt t="215840" x="8151813" y="5045075"/>
          <p14:tracePt t="215848" x="8139113" y="5038725"/>
          <p14:tracePt t="215855" x="8132763" y="5038725"/>
          <p14:tracePt t="215863" x="8120063" y="5032375"/>
          <p14:tracePt t="215885" x="8113713" y="5032375"/>
          <p14:tracePt t="215900" x="8107363" y="5032375"/>
          <p14:tracePt t="215930" x="8102600" y="5032375"/>
          <p14:tracePt t="215938" x="8089900" y="5026025"/>
          <p14:tracePt t="215953" x="8083550" y="5026025"/>
          <p14:tracePt t="216164" x="8096250" y="5026025"/>
          <p14:tracePt t="216172" x="8102600" y="5026025"/>
          <p14:tracePt t="216178" x="8102600" y="5019675"/>
          <p14:tracePt t="216186" x="8107363" y="5019675"/>
          <p14:tracePt t="216201" x="8113713" y="5019675"/>
          <p14:tracePt t="216209" x="8132763" y="5019675"/>
          <p14:tracePt t="216216" x="8139113" y="5019675"/>
          <p14:tracePt t="216223" x="8169275" y="5019675"/>
          <p14:tracePt t="216231" x="8207375" y="5019675"/>
          <p14:tracePt t="216238" x="8231188" y="5019675"/>
          <p14:tracePt t="216246" x="8267700" y="5019675"/>
          <p14:tracePt t="216255" x="8293100" y="5019675"/>
          <p14:tracePt t="216261" x="8305800" y="5019675"/>
          <p14:tracePt t="216268" x="8318500" y="5019675"/>
          <p14:tracePt t="216276" x="8323263" y="5019675"/>
          <p14:tracePt t="218144" x="8335963" y="5019675"/>
          <p14:tracePt t="218151" x="8348663" y="5019675"/>
          <p14:tracePt t="218166" x="8355013" y="5013325"/>
          <p14:tracePt t="218241" x="8361363" y="5013325"/>
          <p14:tracePt t="218249" x="8367713" y="5013325"/>
          <p14:tracePt t="218256" x="8372475" y="5013325"/>
          <p14:tracePt t="218263" x="8391525" y="5013325"/>
          <p14:tracePt t="218271" x="8397875" y="5013325"/>
          <p14:tracePt t="218287" x="8404225" y="5013325"/>
          <p14:tracePt t="219726" x="8391525" y="5013325"/>
          <p14:tracePt t="219734" x="8385175" y="5013325"/>
          <p14:tracePt t="219741" x="8367713" y="5013325"/>
          <p14:tracePt t="219748" x="8342313" y="5013325"/>
          <p14:tracePt t="219756" x="8293100" y="5013325"/>
          <p14:tracePt t="219764" x="8274050" y="5013325"/>
          <p14:tracePt t="219772" x="8224838" y="5013325"/>
          <p14:tracePt t="219778" x="8162925" y="5013325"/>
          <p14:tracePt t="219786" x="8151813" y="5013325"/>
          <p14:tracePt t="219794" x="8070850" y="5026025"/>
          <p14:tracePt t="219801" x="7997825" y="5026025"/>
          <p14:tracePt t="219808" x="7959725" y="5026025"/>
          <p14:tracePt t="219818" x="7837488" y="5026025"/>
          <p14:tracePt t="219823" x="7750175" y="5026025"/>
          <p14:tracePt t="219831" x="7713663" y="5026025"/>
          <p14:tracePt t="219838" x="7639050" y="5026025"/>
          <p14:tracePt t="219846" x="7566025" y="5026025"/>
          <p14:tracePt t="219853" x="7540625" y="5026025"/>
          <p14:tracePt t="219870" x="7392988" y="5026025"/>
          <p14:tracePt t="219886" x="7281863" y="5026025"/>
          <p14:tracePt t="219890" x="7183438" y="5026025"/>
          <p14:tracePt t="219898" x="7085013" y="5026025"/>
          <p14:tracePt t="219905" x="7035800" y="5032375"/>
          <p14:tracePt t="219913" x="6937375" y="5032375"/>
          <p14:tracePt t="219921" x="6837363" y="5045075"/>
          <p14:tracePt t="219928" x="6800850" y="5045075"/>
          <p14:tracePt t="219937" x="6721475" y="5051425"/>
          <p14:tracePt t="219943" x="6646863" y="5051425"/>
          <p14:tracePt t="219951" x="6621463" y="5051425"/>
          <p14:tracePt t="219958" x="6565900" y="5062538"/>
          <p14:tracePt t="219967" x="6511925" y="5062538"/>
          <p14:tracePt t="219973" x="6486525" y="5062538"/>
          <p14:tracePt t="219981" x="6437313" y="5062538"/>
          <p14:tracePt t="219988" x="6388100" y="5062538"/>
          <p14:tracePt t="219996" x="6338888" y="5062538"/>
          <p14:tracePt t="220003" x="6319838" y="5062538"/>
          <p14:tracePt t="220011" x="6300788" y="5062538"/>
          <p14:tracePt t="220018" x="6289675" y="5062538"/>
          <p14:tracePt t="220026" x="6276975" y="5062538"/>
          <p14:tracePt t="220034" x="6257925" y="5062538"/>
          <p14:tracePt t="220041" x="6234113" y="5062538"/>
          <p14:tracePt t="220055" x="6221413" y="5062538"/>
          <p14:tracePt t="220063" x="6202363" y="5062538"/>
          <p14:tracePt t="220071" x="6191250" y="5068888"/>
          <p14:tracePt t="220078" x="6165850" y="5068888"/>
          <p14:tracePt t="220086" x="6146800" y="5068888"/>
          <p14:tracePt t="220093" x="6129338" y="5075238"/>
          <p14:tracePt t="220101" x="6097588" y="5075238"/>
          <p14:tracePt t="220108" x="6061075" y="5075238"/>
          <p14:tracePt t="220117" x="6042025" y="5075238"/>
          <p14:tracePt t="220123" x="6018213" y="5075238"/>
          <p14:tracePt t="220129" x="5986463" y="5075238"/>
          <p14:tracePt t="220137" x="5943600" y="5075238"/>
          <p14:tracePt t="220144" x="5919788" y="5075238"/>
          <p14:tracePt t="220152" x="5881688" y="5075238"/>
          <p14:tracePt t="220160" x="5845175" y="5075238"/>
          <p14:tracePt t="220167" x="5832475" y="5075238"/>
          <p14:tracePt t="220174" x="5789613" y="5075238"/>
          <p14:tracePt t="220182" x="5765800" y="5075238"/>
          <p14:tracePt t="220190" x="5759450" y="5075238"/>
          <p14:tracePt t="220197" x="5746750" y="5075238"/>
          <p14:tracePt t="220205" x="5740400" y="5075238"/>
          <p14:tracePt t="220213" x="5734050" y="5075238"/>
          <p14:tracePt t="220220" x="5727700" y="5075238"/>
          <p14:tracePt t="220229" x="5721350" y="5075238"/>
          <p14:tracePt t="220236" x="5715000" y="5075238"/>
          <p14:tracePt t="220251" x="5697538" y="5075238"/>
          <p14:tracePt t="220258" x="5684838" y="5075238"/>
          <p14:tracePt t="220267" x="5678488" y="5075238"/>
          <p14:tracePt t="220273" x="5665788" y="5075238"/>
          <p14:tracePt t="220288" x="5661025" y="5075238"/>
          <p14:tracePt t="220295" x="5661025" y="5068888"/>
          <p14:tracePt t="220459" x="5678488" y="5062538"/>
          <p14:tracePt t="220468" x="5727700" y="5062538"/>
          <p14:tracePt t="220474" x="5753100" y="5057775"/>
          <p14:tracePt t="220482" x="5838825" y="5057775"/>
          <p14:tracePt t="220489" x="5926138" y="5057775"/>
          <p14:tracePt t="220497" x="5956300" y="5057775"/>
          <p14:tracePt t="220505" x="6048375" y="5057775"/>
          <p14:tracePt t="220513" x="6159500" y="5057775"/>
          <p14:tracePt t="220520" x="6208713" y="5057775"/>
          <p14:tracePt t="220528" x="6345238" y="5057775"/>
          <p14:tracePt t="220536" x="6492875" y="5057775"/>
          <p14:tracePt t="220543" x="6565900" y="5057775"/>
          <p14:tracePt t="220551" x="6721475" y="5057775"/>
          <p14:tracePt t="220558" x="6831013" y="5057775"/>
          <p14:tracePt t="220567" x="6905625" y="5057775"/>
          <p14:tracePt t="220573" x="7016750" y="5057775"/>
          <p14:tracePt t="220580" x="7134225" y="5057775"/>
          <p14:tracePt t="220588" x="7245350" y="5057775"/>
          <p14:tracePt t="220596" x="7281863" y="5057775"/>
          <p14:tracePt t="220603" x="7380288" y="5057775"/>
          <p14:tracePt t="220611" x="7442200" y="5057775"/>
          <p14:tracePt t="220618" x="7485063" y="5057775"/>
          <p14:tracePt t="220625" x="7546975" y="5057775"/>
          <p14:tracePt t="220633" x="7596188" y="5057775"/>
          <p14:tracePt t="220640" x="7615238" y="5057775"/>
          <p14:tracePt t="220648" x="7651750" y="5057775"/>
          <p14:tracePt t="220655" x="7670800" y="5057775"/>
          <p14:tracePt t="220663" x="7681913" y="5051425"/>
          <p14:tracePt t="220670" x="7694613" y="5051425"/>
          <p14:tracePt t="220678" x="7700963" y="5051425"/>
          <p14:tracePt t="220686" x="7707313" y="5051425"/>
          <p14:tracePt t="220693" x="7713663" y="5051425"/>
          <p14:tracePt t="220701" x="7720013" y="5051425"/>
          <p14:tracePt t="220708" x="7726363" y="5051425"/>
          <p14:tracePt t="220717" x="7737475" y="5051425"/>
          <p14:tracePt t="220723" x="7769225" y="5051425"/>
          <p14:tracePt t="220731" x="7788275" y="5051425"/>
          <p14:tracePt t="220738" x="7805738" y="5051425"/>
          <p14:tracePt t="220746" x="7842250" y="5051425"/>
          <p14:tracePt t="220753" x="7880350" y="5051425"/>
          <p14:tracePt t="220761" x="7893050" y="5051425"/>
          <p14:tracePt t="220768" x="7916863" y="5051425"/>
          <p14:tracePt t="220776" x="7923213" y="5051425"/>
          <p14:tracePt t="220784" x="7929563" y="5051425"/>
          <p14:tracePt t="220790" x="7935913" y="5051425"/>
          <p14:tracePt t="221174" x="7935913" y="5057775"/>
          <p14:tracePt t="221278" x="7935913" y="5062538"/>
          <p14:tracePt t="221324" x="7935913" y="5068888"/>
          <p14:tracePt t="221331" x="7942263" y="5068888"/>
          <p14:tracePt t="221338" x="7948613" y="5068888"/>
          <p14:tracePt t="221346" x="7959725" y="5075238"/>
          <p14:tracePt t="221353" x="7966075" y="5075238"/>
          <p14:tracePt t="221376" x="7972425" y="5075238"/>
          <p14:tracePt t="221383" x="7972425" y="5081588"/>
          <p14:tracePt t="221406" x="7978775" y="5087938"/>
          <p14:tracePt t="221429" x="7978775" y="5094288"/>
          <p14:tracePt t="221451" x="7985125" y="5094288"/>
          <p14:tracePt t="221459" x="7991475" y="5094288"/>
          <p14:tracePt t="221466" x="7997825" y="5100638"/>
          <p14:tracePt t="221473" x="8002588" y="5106988"/>
          <p14:tracePt t="221482" x="8008938" y="5113338"/>
          <p14:tracePt t="221488" x="8027988" y="5118100"/>
          <p14:tracePt t="221498" x="8040688" y="5124450"/>
          <p14:tracePt t="221504" x="8053388" y="5137150"/>
          <p14:tracePt t="221511" x="8070850" y="5156200"/>
          <p14:tracePt t="221518" x="8083550" y="5173663"/>
          <p14:tracePt t="221525" x="8113713" y="5199063"/>
          <p14:tracePt t="221533" x="8139113" y="5241925"/>
          <p14:tracePt t="221540" x="8175625" y="5297488"/>
          <p14:tracePt t="221548" x="8188325" y="5316538"/>
          <p14:tracePt t="221555" x="8213725" y="5365750"/>
          <p14:tracePt t="221563" x="8218488" y="5395913"/>
          <p14:tracePt t="221570" x="8218488" y="5414963"/>
          <p14:tracePt t="221578" x="8224838" y="5464175"/>
          <p14:tracePt t="221585" x="8224838" y="5500688"/>
          <p14:tracePt t="221593" x="8224838" y="5513388"/>
          <p14:tracePt t="221600" x="8224838" y="5549900"/>
          <p14:tracePt t="221608" x="8224838" y="5588000"/>
          <p14:tracePt t="221616" x="8224838" y="5599113"/>
          <p14:tracePt t="221623" x="8224838" y="5637213"/>
          <p14:tracePt t="221631" x="8224838" y="5654675"/>
          <p14:tracePt t="221637" x="8224838" y="5667375"/>
          <p14:tracePt t="221645" x="8224838" y="5686425"/>
          <p14:tracePt t="221653" x="8224838" y="5705475"/>
          <p14:tracePt t="221661" x="8224838" y="5729288"/>
          <p14:tracePt t="221668" x="8218488" y="5729288"/>
          <p14:tracePt t="221675" x="8218488" y="5735638"/>
          <p14:tracePt t="221683" x="8213725" y="5748338"/>
          <p14:tracePt t="221690" x="8213725" y="5754688"/>
          <p14:tracePt t="221698" x="8207375" y="5765800"/>
          <p14:tracePt t="221705" x="8201025" y="5772150"/>
          <p14:tracePt t="221714" x="8194675" y="5778500"/>
          <p14:tracePt t="221728" x="8181975" y="5784850"/>
          <p14:tracePt t="221735" x="8169275" y="5791200"/>
          <p14:tracePt t="221743" x="8151813" y="5791200"/>
          <p14:tracePt t="221750" x="8126413" y="5803900"/>
          <p14:tracePt t="221758" x="8107363" y="5803900"/>
          <p14:tracePt t="221766" x="8102600" y="5803900"/>
          <p14:tracePt t="221773" x="8083550" y="5803900"/>
          <p14:tracePt t="221780" x="8077200" y="5803900"/>
          <p14:tracePt t="221795" x="8070850" y="5803900"/>
          <p14:tracePt t="221818" x="8064500" y="5803900"/>
          <p14:tracePt t="221833" x="8058150" y="5803900"/>
          <p14:tracePt t="221840" x="8047038" y="5803900"/>
          <p14:tracePt t="221848" x="8027988" y="5803900"/>
          <p14:tracePt t="221855" x="7991475" y="5803900"/>
          <p14:tracePt t="221864" x="7972425" y="5810250"/>
          <p14:tracePt t="221870" x="7923213" y="5810250"/>
          <p14:tracePt t="221882" x="7861300" y="5810250"/>
          <p14:tracePt t="221885" x="7812088" y="5810250"/>
          <p14:tracePt t="221893" x="7762875" y="5810250"/>
          <p14:tracePt t="221900" x="7677150" y="5821363"/>
          <p14:tracePt t="221908" x="7651750" y="5821363"/>
          <p14:tracePt t="221915" x="7596188" y="5827713"/>
          <p14:tracePt t="221923" x="7534275" y="5840413"/>
          <p14:tracePt t="221931" x="7504113" y="5840413"/>
          <p14:tracePt t="221937" x="7478713" y="5846763"/>
          <p14:tracePt t="221945" x="7416800" y="5846763"/>
          <p14:tracePt t="221953" x="7350125" y="5853113"/>
          <p14:tracePt t="221960" x="7331075" y="5853113"/>
          <p14:tracePt t="221968" x="7281863" y="5865813"/>
          <p14:tracePt t="221976" x="7245350" y="5870575"/>
          <p14:tracePt t="221983" x="7213600" y="5870575"/>
          <p14:tracePt t="221990" x="7189788" y="5876925"/>
          <p14:tracePt t="221998" x="7134225" y="5895975"/>
          <p14:tracePt t="222005" x="7115175" y="5902325"/>
          <p14:tracePt t="222014" x="7065963" y="5908675"/>
          <p14:tracePt t="222020" x="7004050" y="5919788"/>
          <p14:tracePt t="222028" x="6980238" y="5919788"/>
          <p14:tracePt t="222035" x="6942138" y="5932488"/>
          <p14:tracePt t="222043" x="6881813" y="5945188"/>
          <p14:tracePt t="222050" x="6770688" y="5945188"/>
          <p14:tracePt t="222058" x="6738938" y="5945188"/>
          <p14:tracePt t="222066" x="6634163" y="5945188"/>
          <p14:tracePt t="222073" x="6511925" y="5945188"/>
          <p14:tracePt t="222080" x="6400800" y="5945188"/>
          <p14:tracePt t="222087" x="6270625" y="5945188"/>
          <p14:tracePt t="222095" x="6146800" y="5938838"/>
          <p14:tracePt t="222103" x="6116638" y="5926138"/>
          <p14:tracePt t="222110" x="6061075" y="5889625"/>
          <p14:tracePt t="222118" x="6054725" y="5870575"/>
          <p14:tracePt t="222412" x="6024563" y="5870575"/>
          <p14:tracePt t="222419" x="5926138" y="5853113"/>
          <p14:tracePt t="222426" x="5864225" y="5853113"/>
          <p14:tracePt t="222434" x="5838825" y="5853113"/>
          <p14:tracePt t="222441" x="5789613" y="5853113"/>
          <p14:tracePt t="222449" x="5740400" y="5853113"/>
          <p14:tracePt t="222457" x="5721350" y="5853113"/>
          <p14:tracePt t="222463" x="5678488" y="5840413"/>
          <p14:tracePt t="222472" x="5641975" y="5840413"/>
          <p14:tracePt t="222479" x="5629275" y="5834063"/>
          <p14:tracePt t="222487" x="5610225" y="5827713"/>
          <p14:tracePt t="222493" x="5592763" y="5821363"/>
          <p14:tracePt t="222503" x="5580063" y="5810250"/>
          <p14:tracePt t="222509" x="5567363" y="5810250"/>
          <p14:tracePt t="222516" x="5556250" y="5803900"/>
          <p14:tracePt t="222523" x="5537200" y="5791200"/>
          <p14:tracePt t="222531" x="5537200" y="5784850"/>
          <p14:tracePt t="222540" x="5530850" y="5778500"/>
          <p14:tracePt t="222554" x="5524500" y="5778500"/>
          <p14:tracePt t="222561" x="5518150" y="5772150"/>
          <p14:tracePt t="222583" x="5511800" y="5772150"/>
          <p14:tracePt t="222591" x="5500688" y="5765800"/>
          <p14:tracePt t="222599" x="5494338" y="5765800"/>
          <p14:tracePt t="222606" x="5487988" y="5765800"/>
          <p14:tracePt t="222614" x="5481638" y="5765800"/>
          <p14:tracePt t="222622" x="5475288" y="5759450"/>
          <p14:tracePt t="222628" x="5462588" y="5754688"/>
          <p14:tracePt t="222652" x="5456238" y="5748338"/>
          <p14:tracePt t="222658" x="5449888" y="5748338"/>
          <p14:tracePt t="222666" x="5445125" y="5735638"/>
          <p14:tracePt t="222681" x="5445125" y="5729288"/>
          <p14:tracePt t="222688" x="5432425" y="5716588"/>
          <p14:tracePt t="222696" x="5426075" y="5710238"/>
          <p14:tracePt t="222703" x="5419725" y="5710238"/>
          <p14:tracePt t="222711" x="5400675" y="5705475"/>
          <p14:tracePt t="222719" x="5395913" y="5699125"/>
          <p14:tracePt t="222726" x="5383213" y="5692775"/>
          <p14:tracePt t="222734" x="5370513" y="5686425"/>
          <p14:tracePt t="222741" x="5357813" y="5686425"/>
          <p14:tracePt t="222749" x="5357813" y="5680075"/>
          <p14:tracePt t="222756" x="5345113" y="5673725"/>
          <p14:tracePt t="222771" x="5345113" y="5667375"/>
          <p14:tracePt t="222778" x="5334000" y="5667375"/>
          <p14:tracePt t="222787" x="5327650" y="5661025"/>
          <p14:tracePt t="222793" x="5314950" y="5654675"/>
          <p14:tracePt t="222803" x="5295900" y="5654675"/>
          <p14:tracePt t="222808" x="5284788" y="5649913"/>
          <p14:tracePt t="222817" x="5253038" y="5649913"/>
          <p14:tracePt t="222823" x="5240338" y="5649913"/>
          <p14:tracePt t="222830" x="5222875" y="5643563"/>
          <p14:tracePt t="222838" x="5210175" y="5643563"/>
          <p14:tracePt t="222845" x="5203825" y="5643563"/>
          <p14:tracePt t="222981" x="5197475" y="5643563"/>
          <p14:tracePt t="223273" x="5203825" y="5643563"/>
          <p14:tracePt t="223281" x="5210175" y="5637213"/>
          <p14:tracePt t="223288" x="5216525" y="5637213"/>
          <p14:tracePt t="223296" x="5222875" y="5637213"/>
          <p14:tracePt t="223303" x="5229225" y="5630863"/>
          <p14:tracePt t="223318" x="5235575" y="5630863"/>
          <p14:tracePt t="223326" x="5246688" y="5630863"/>
          <p14:tracePt t="223334" x="5253038" y="5630863"/>
          <p14:tracePt t="223341" x="5272088" y="5630863"/>
          <p14:tracePt t="223349" x="5308600" y="5624513"/>
          <p14:tracePt t="223356" x="5321300" y="5624513"/>
          <p14:tracePt t="223365" x="5357813" y="5624513"/>
          <p14:tracePt t="223371" x="5383213" y="5624513"/>
          <p14:tracePt t="223379" x="5407025" y="5624513"/>
          <p14:tracePt t="223386" x="5432425" y="5624513"/>
          <p14:tracePt t="223393" x="5462588" y="5624513"/>
          <p14:tracePt t="223401" x="5487988" y="5624513"/>
          <p14:tracePt t="223408" x="5500688" y="5624513"/>
          <p14:tracePt t="223417" x="5530850" y="5624513"/>
          <p14:tracePt t="223424" x="5549900" y="5624513"/>
          <p14:tracePt t="223432" x="5556250" y="5624513"/>
          <p14:tracePt t="223438" x="5561013" y="5624513"/>
          <p14:tracePt t="223446" x="5573713" y="5624513"/>
          <p14:tracePt t="223453" x="5586413" y="5624513"/>
          <p14:tracePt t="223461" x="5616575" y="5624513"/>
          <p14:tracePt t="223468" x="5635625" y="5624513"/>
          <p14:tracePt t="223476" x="5641975" y="5624513"/>
          <p14:tracePt t="223483" x="5661025" y="5624513"/>
          <p14:tracePt t="223491" x="5678488" y="5624513"/>
          <p14:tracePt t="223499" x="5684838" y="5624513"/>
          <p14:tracePt t="223506" x="5710238" y="5624513"/>
          <p14:tracePt t="223515" x="5721350" y="5624513"/>
          <p14:tracePt t="223521" x="5734050" y="5624513"/>
          <p14:tracePt t="223536" x="5740400" y="5624513"/>
          <p14:tracePt t="223551" x="5746750" y="5624513"/>
          <p14:tracePt t="223559" x="5753100" y="5624513"/>
          <p14:tracePt t="223566" x="5759450" y="5624513"/>
          <p14:tracePt t="223573" x="5765800" y="5624513"/>
          <p14:tracePt t="223582" x="5770563" y="5624513"/>
          <p14:tracePt t="223598" x="5776913" y="5624513"/>
          <p14:tracePt t="223603" x="5783263" y="5624513"/>
          <p14:tracePt t="223611" x="5789613" y="5624513"/>
          <p14:tracePt t="223618" x="5795963" y="5624513"/>
          <p14:tracePt t="223626" x="5802313" y="5624513"/>
          <p14:tracePt t="223633" x="5808663" y="5624513"/>
          <p14:tracePt t="223649" x="5815013" y="5624513"/>
          <p14:tracePt t="223656" x="5826125" y="5624513"/>
          <p14:tracePt t="223665" x="5832475" y="5624513"/>
          <p14:tracePt t="223671" x="5845175" y="5624513"/>
          <p14:tracePt t="223678" x="5857875" y="5624513"/>
          <p14:tracePt t="223686" x="5875338" y="5624513"/>
          <p14:tracePt t="223694" x="5888038" y="5624513"/>
          <p14:tracePt t="223701" x="5894388" y="5624513"/>
          <p14:tracePt t="223708" x="5900738" y="5624513"/>
          <p14:tracePt t="223715" x="5907088" y="5624513"/>
          <p14:tracePt t="223723" x="5919788" y="5624513"/>
          <p14:tracePt t="223737" x="5926138" y="5624513"/>
          <p14:tracePt t="229908" x="5962650" y="5624513"/>
          <p14:tracePt t="229909" x="5986463" y="5624513"/>
          <p14:tracePt t="229913" x="6110288" y="5594350"/>
          <p14:tracePt t="229914" x="6208713" y="5581650"/>
          <p14:tracePt t="229918" x="6640513" y="5549900"/>
          <p14:tracePt t="229926" x="6702425" y="5545138"/>
          <p14:tracePt t="229934" x="6843713" y="5526088"/>
          <p14:tracePt t="229941" x="6967538" y="5513388"/>
          <p14:tracePt t="229949" x="7108825" y="5483225"/>
          <p14:tracePt t="229956" x="7183438" y="5470525"/>
          <p14:tracePt t="229964" x="7294563" y="5451475"/>
          <p14:tracePt t="229971" x="7399338" y="5421313"/>
          <p14:tracePt t="229980" x="7442200" y="5402263"/>
          <p14:tracePt t="229986" x="7504113" y="5372100"/>
          <p14:tracePt t="229994" x="7559675" y="5346700"/>
          <p14:tracePt t="230001" x="7577138" y="5340350"/>
          <p14:tracePt t="230009" x="7608888" y="5329238"/>
          <p14:tracePt t="230018" x="7651750" y="5297488"/>
          <p14:tracePt t="230024" x="7658100" y="5297488"/>
          <p14:tracePt t="230031" x="7700963" y="5273675"/>
          <p14:tracePt t="230039" x="7732713" y="5260975"/>
          <p14:tracePt t="230047" x="7762875" y="5241925"/>
          <p14:tracePt t="230054" x="7775575" y="5235575"/>
          <p14:tracePt t="230061" x="7793038" y="5218113"/>
          <p14:tracePt t="230069" x="7818438" y="5211763"/>
          <p14:tracePt t="230076" x="7824788" y="5205413"/>
          <p14:tracePt t="230084" x="7824788" y="5199063"/>
          <p14:tracePt t="230091" x="7831138" y="5186363"/>
          <p14:tracePt t="230100" x="7831138" y="5180013"/>
          <p14:tracePt t="230106" x="7831138" y="5173663"/>
          <p14:tracePt t="230114" x="7831138" y="5156200"/>
          <p14:tracePt t="230121" x="7831138" y="5149850"/>
          <p14:tracePt t="230130" x="7837488" y="5149850"/>
          <p14:tracePt t="230136" x="7837488" y="5137150"/>
          <p14:tracePt t="230144" x="7842250" y="5130800"/>
          <p14:tracePt t="230151" x="7842250" y="5124450"/>
          <p14:tracePt t="230159" x="7848600" y="5113338"/>
          <p14:tracePt t="230167" x="7848600" y="5106988"/>
          <p14:tracePt t="230174" x="7854950" y="5100638"/>
          <p14:tracePt t="230181" x="7854950" y="5094288"/>
          <p14:tracePt t="230189" x="7854950" y="5087938"/>
          <p14:tracePt t="230197" x="7854950" y="5081588"/>
          <p14:tracePt t="230204" x="7861300" y="5081588"/>
          <p14:tracePt t="230219" x="7861300" y="5075238"/>
          <p14:tracePt t="230250" x="7861300" y="5068888"/>
          <p14:tracePt t="230264" x="7861300" y="5062538"/>
          <p14:tracePt t="230280" x="7861300" y="5057775"/>
          <p14:tracePt t="230310" x="7861300" y="5051425"/>
          <p14:tracePt t="230331" x="7861300" y="5045075"/>
          <p14:tracePt t="230347" x="7861300" y="5038725"/>
          <p14:tracePt t="230376" x="7861300" y="5032375"/>
          <p14:tracePt t="230384" x="7861300" y="5026025"/>
          <p14:tracePt t="230429" x="7861300" y="5019675"/>
          <p14:tracePt t="230474" x="7861300" y="5013325"/>
          <p14:tracePt t="230481" x="7861300" y="5008563"/>
          <p14:tracePt t="230496" x="7861300" y="5002213"/>
          <p14:tracePt t="230504" x="7861300" y="4995863"/>
          <p14:tracePt t="230519" x="7861300" y="4989513"/>
          <p14:tracePt t="230781" x="7886700" y="4989513"/>
          <p14:tracePt t="230789" x="7929563" y="4989513"/>
          <p14:tracePt t="230796" x="8015288" y="4976813"/>
          <p14:tracePt t="230805" x="8047038" y="4976813"/>
          <p14:tracePt t="230812" x="8102600" y="4970463"/>
          <p14:tracePt t="230819" x="8169275" y="4957763"/>
          <p14:tracePt t="230826" x="8181975" y="4957763"/>
          <p14:tracePt t="230834" x="8218488" y="4953000"/>
          <p14:tracePt t="230844" x="8237538" y="4953000"/>
          <p14:tracePt t="230849" x="8243888" y="4953000"/>
          <p14:tracePt t="230857" x="8262938" y="4953000"/>
          <p14:tracePt t="230864" x="8267700" y="4953000"/>
          <p14:tracePt t="230896" x="8286750" y="4946650"/>
          <p14:tracePt t="230901" x="8299450" y="4946650"/>
          <p14:tracePt t="230909" x="8312150" y="4946650"/>
          <p14:tracePt t="230917" x="8323263" y="4946650"/>
          <p14:tracePt t="230924" x="8335963" y="4946650"/>
          <p14:tracePt t="230932" x="8355013" y="4946650"/>
          <p14:tracePt t="230940" x="8367713" y="4946650"/>
          <p14:tracePt t="230946" x="8372475" y="4946650"/>
          <p14:tracePt t="231524" x="8367713" y="4957763"/>
          <p14:tracePt t="231532" x="8367713" y="4970463"/>
          <p14:tracePt t="231539" x="8361363" y="4983163"/>
          <p14:tracePt t="231547" x="8355013" y="4995863"/>
          <p14:tracePt t="231554" x="8355013" y="5008563"/>
          <p14:tracePt t="231562" x="8348663" y="5026025"/>
          <p14:tracePt t="231569" x="8342313" y="5062538"/>
          <p14:tracePt t="231577" x="8329613" y="5081588"/>
          <p14:tracePt t="231584" x="8318500" y="5124450"/>
          <p14:tracePt t="231592" x="8293100" y="5168900"/>
          <p14:tracePt t="231599" x="8286750" y="5186363"/>
          <p14:tracePt t="231606" x="8262938" y="5218113"/>
          <p14:tracePt t="231615" x="8243888" y="5260975"/>
          <p14:tracePt t="231622" x="8231188" y="5278438"/>
          <p14:tracePt t="231629" x="8218488" y="5303838"/>
          <p14:tracePt t="231637" x="8194675" y="5329238"/>
          <p14:tracePt t="231645" x="8169275" y="5353050"/>
          <p14:tracePt t="231652" x="8158163" y="5365750"/>
          <p14:tracePt t="231658" x="8126413" y="5389563"/>
          <p14:tracePt t="231666" x="8096250" y="5414963"/>
          <p14:tracePt t="231673" x="8077200" y="5421313"/>
          <p14:tracePt t="231681" x="8047038" y="5434013"/>
          <p14:tracePt t="231688" x="7991475" y="5451475"/>
          <p14:tracePt t="231696" x="7972425" y="5457825"/>
          <p14:tracePt t="231703" x="7935913" y="5476875"/>
          <p14:tracePt t="231711" x="7880350" y="5494338"/>
          <p14:tracePt t="231718" x="7831138" y="5500688"/>
          <p14:tracePt t="231726" x="7812088" y="5507038"/>
          <p14:tracePt t="231734" x="7769225" y="5526088"/>
          <p14:tracePt t="231741" x="7720013" y="5526088"/>
          <p14:tracePt t="231748" x="7707313" y="5532438"/>
          <p14:tracePt t="231756" x="7670800" y="5532438"/>
          <p14:tracePt t="231765" x="7608888" y="5532438"/>
          <p14:tracePt t="231771" x="7589838" y="5532438"/>
          <p14:tracePt t="231778" x="7553325" y="5538788"/>
          <p14:tracePt t="231786" x="7497763" y="5538788"/>
          <p14:tracePt t="231793" x="7448550" y="5538788"/>
          <p14:tracePt t="231801" x="7386638" y="5538788"/>
          <p14:tracePt t="231808" x="7288213" y="5538788"/>
          <p14:tracePt t="231816" x="7251700" y="5538788"/>
          <p14:tracePt t="231823" x="7151688" y="5538788"/>
          <p14:tracePt t="231831" x="7053263" y="5538788"/>
          <p14:tracePt t="231838" x="6980238" y="5538788"/>
          <p14:tracePt t="231845" x="6942138" y="5545138"/>
          <p14:tracePt t="231853" x="6881813" y="5545138"/>
          <p14:tracePt t="231861" x="6813550" y="5545138"/>
          <p14:tracePt t="231868" x="6788150" y="5545138"/>
          <p14:tracePt t="231876" x="6732588" y="5545138"/>
          <p14:tracePt t="231884" x="6672263" y="5545138"/>
          <p14:tracePt t="231891" x="6646863" y="5545138"/>
          <p14:tracePt t="231899" x="6610350" y="5545138"/>
          <p14:tracePt t="231906" x="6548438" y="5545138"/>
          <p14:tracePt t="231914" x="6529388" y="5545138"/>
          <p14:tracePt t="231921" x="6456363" y="5545138"/>
          <p14:tracePt t="231928" x="6369050" y="5545138"/>
          <p14:tracePt t="231936" x="6332538" y="5545138"/>
          <p14:tracePt t="231943" x="6246813" y="5545138"/>
          <p14:tracePt t="231951" x="6135688" y="5545138"/>
          <p14:tracePt t="231958" x="6086475" y="5545138"/>
          <p14:tracePt t="231966" x="6061075" y="5545138"/>
          <p14:tracePt t="231973" x="6035675" y="5545138"/>
          <p14:tracePt t="231982" x="6018213" y="5545138"/>
          <p14:tracePt t="231988" x="6011863" y="5545138"/>
          <p14:tracePt t="231996" x="5992813" y="5545138"/>
          <p14:tracePt t="232003" x="5975350" y="5545138"/>
          <p14:tracePt t="232011" x="5962650" y="5545138"/>
          <p14:tracePt t="232018" x="5949950" y="5545138"/>
          <p14:tracePt t="232027" x="5930900" y="5545138"/>
          <p14:tracePt t="232034" x="5919788" y="5545138"/>
          <p14:tracePt t="232041" x="5888038" y="5545138"/>
          <p14:tracePt t="232049" x="5851525" y="5545138"/>
          <p14:tracePt t="232056" x="5845175" y="5545138"/>
          <p14:tracePt t="232064" x="5821363" y="5545138"/>
          <p14:tracePt t="232071" x="5802313" y="5549900"/>
          <p14:tracePt t="232078" x="5795963" y="5549900"/>
          <p14:tracePt t="232109" x="5789613" y="5549900"/>
          <p14:tracePt t="232124" x="5783263" y="5549900"/>
          <p14:tracePt t="232131" x="5765800" y="5549900"/>
          <p14:tracePt t="232139" x="5759450" y="5549900"/>
          <p14:tracePt t="232146" x="5753100" y="5549900"/>
          <p14:tracePt t="232154" x="5740400" y="5549900"/>
          <p14:tracePt t="232161" x="5734050" y="5549900"/>
          <p14:tracePt t="232237" x="5727700" y="5549900"/>
          <p14:tracePt t="232244" x="5721350" y="5549900"/>
          <p14:tracePt t="232252" x="5710238" y="5549900"/>
          <p14:tracePt t="232259" x="5703888" y="5549900"/>
          <p14:tracePt t="232267" x="5697538" y="5549900"/>
          <p14:tracePt t="232492" x="5703888" y="5549900"/>
          <p14:tracePt t="232499" x="5721350" y="5549900"/>
          <p14:tracePt t="232506" x="5734050" y="5549900"/>
          <p14:tracePt t="232514" x="5765800" y="5545138"/>
          <p14:tracePt t="232521" x="5789613" y="5545138"/>
          <p14:tracePt t="232529" x="5815013" y="5545138"/>
          <p14:tracePt t="232536" x="5826125" y="5538788"/>
          <p14:tracePt t="232544" x="5838825" y="5538788"/>
          <p14:tracePt t="232559" x="5845175" y="5538788"/>
          <p14:tracePt t="232567" x="5851525" y="5538788"/>
          <p14:tracePt t="232574" x="5857875" y="5538788"/>
          <p14:tracePt t="232583" x="5864225" y="5538788"/>
          <p14:tracePt t="232589" x="5870575" y="5538788"/>
          <p14:tracePt t="232597" x="5875338" y="5538788"/>
          <p14:tracePt t="232611" x="5881688" y="5538788"/>
          <p14:tracePt t="232619" x="5894388" y="5538788"/>
          <p14:tracePt t="232627" x="5900738" y="5538788"/>
          <p14:tracePt t="232634" x="5907088" y="5538788"/>
          <p14:tracePt t="232656" x="5907088" y="5545138"/>
          <p14:tracePt t="238031" x="5999163" y="5545138"/>
          <p14:tracePt t="238033" x="6048375" y="5545138"/>
          <p14:tracePt t="238034" x="6067425" y="5545138"/>
          <p14:tracePt t="238035" x="6091238" y="5545138"/>
          <p14:tracePt t="238040" x="6165850" y="5545138"/>
          <p14:tracePt t="238048" x="6178550" y="5545138"/>
          <p14:tracePt t="238056" x="6196013" y="5549900"/>
          <p14:tracePt t="238063" x="6215063" y="5549900"/>
          <p14:tracePt t="238071" x="6240463" y="5549900"/>
          <p14:tracePt t="238078" x="6251575" y="5549900"/>
          <p14:tracePt t="238086" x="6270625" y="5549900"/>
          <p14:tracePt t="238093" x="6283325" y="5549900"/>
          <p14:tracePt t="238101" x="6296025" y="5549900"/>
          <p14:tracePt t="238111" x="6307138" y="5549900"/>
          <p14:tracePt t="238124" x="6313488" y="5549900"/>
          <p14:tracePt t="238132" x="6319838" y="5549900"/>
          <p14:tracePt t="238140" x="6326188" y="5549900"/>
          <p14:tracePt t="238148" x="6332538" y="5549900"/>
          <p14:tracePt t="238154" x="6338888" y="5549900"/>
          <p14:tracePt t="238169" x="6345238" y="5549900"/>
          <p14:tracePt t="238192" x="6345238" y="5545138"/>
          <p14:tracePt t="238199" x="6351588" y="5545138"/>
          <p14:tracePt t="238222" x="6356350" y="5545138"/>
          <p14:tracePt t="238229" x="6362700" y="5545138"/>
          <p14:tracePt t="238237" x="6375400" y="5545138"/>
          <p14:tracePt t="238245" x="6381750" y="5545138"/>
          <p14:tracePt t="238260" x="6388100" y="5545138"/>
          <p14:tracePt t="238274" x="6394450" y="5545138"/>
          <p14:tracePt t="238327" x="6400800" y="5545138"/>
          <p14:tracePt t="238335" x="6405563" y="5545138"/>
          <p14:tracePt t="238342" x="6411913" y="5545138"/>
          <p14:tracePt t="238349" x="6418263" y="5545138"/>
          <p14:tracePt t="238357" x="6430963" y="5545138"/>
          <p14:tracePt t="238364" x="6456363" y="5545138"/>
          <p14:tracePt t="238372" x="6461125" y="5545138"/>
          <p14:tracePt t="238537" x="6467475" y="5545138"/>
          <p14:tracePt t="239009" x="6486525" y="5545138"/>
          <p14:tracePt t="239017" x="6516688" y="5545138"/>
          <p14:tracePt t="239026" x="6572250" y="5549900"/>
          <p14:tracePt t="239032" x="6708775" y="5549900"/>
          <p14:tracePt t="239040" x="6831013" y="5549900"/>
          <p14:tracePt t="239047" x="6881813" y="5556250"/>
          <p14:tracePt t="239055" x="6980238" y="5556250"/>
          <p14:tracePt t="239062" x="7053263" y="5562600"/>
          <p14:tracePt t="239070" x="7085013" y="5562600"/>
          <p14:tracePt t="239077" x="7121525" y="5562600"/>
          <p14:tracePt t="239085" x="7146925" y="5562600"/>
          <p14:tracePt t="239093" x="7151688" y="5562600"/>
          <p14:tracePt t="239099" x="7158038" y="5562600"/>
          <p14:tracePt t="239107" x="7164388" y="5562600"/>
          <p14:tracePt t="239137" x="7170738" y="5562600"/>
          <p14:tracePt t="239159" x="7177088" y="5562600"/>
          <p14:tracePt t="239625" x="7170738" y="5562600"/>
          <p14:tracePt t="239633" x="7146925" y="5562600"/>
          <p14:tracePt t="239639" x="7108825" y="5562600"/>
          <p14:tracePt t="239647" x="7059613" y="5562600"/>
          <p14:tracePt t="239654" x="7004050" y="5575300"/>
          <p14:tracePt t="239662" x="6980238" y="5581650"/>
          <p14:tracePt t="239670" x="6905625" y="5581650"/>
          <p14:tracePt t="239677" x="6837363" y="5594350"/>
          <p14:tracePt t="239685" x="6813550" y="5594350"/>
          <p14:tracePt t="239692" x="6764338" y="5599113"/>
          <p14:tracePt t="239700" x="6715125" y="5605463"/>
          <p14:tracePt t="239707" x="6702425" y="5605463"/>
          <p14:tracePt t="239716" x="6672263" y="5611813"/>
          <p14:tracePt t="239722" x="6646863" y="5611813"/>
          <p14:tracePt t="239730" x="6634163" y="5611813"/>
          <p14:tracePt t="239737" x="6616700" y="5618163"/>
          <p14:tracePt t="239745" x="6584950" y="5618163"/>
          <p14:tracePt t="239753" x="6572250" y="5618163"/>
          <p14:tracePt t="239760" x="6535738" y="5618163"/>
          <p14:tracePt t="239767" x="6511925" y="5618163"/>
          <p14:tracePt t="239775" x="6486525" y="5618163"/>
          <p14:tracePt t="239783" x="6480175" y="5618163"/>
          <p14:tracePt t="239789" x="6473825" y="5624513"/>
          <p14:tracePt t="240517" x="6461125" y="5624513"/>
          <p14:tracePt t="240525" x="6430963" y="5624513"/>
          <p14:tracePt t="240532" x="6418263" y="5624513"/>
          <p14:tracePt t="240540" x="6394450" y="5618163"/>
          <p14:tracePt t="240547" x="6356350" y="5618163"/>
          <p14:tracePt t="240555" x="6332538" y="5618163"/>
          <p14:tracePt t="240561" x="6307138" y="5618163"/>
          <p14:tracePt t="240568" x="6276975" y="5618163"/>
          <p14:tracePt t="240583" x="6257925" y="5618163"/>
          <p14:tracePt t="240591" x="6234113" y="5618163"/>
          <p14:tracePt t="240598" x="6227763" y="5618163"/>
          <p14:tracePt t="240609" x="6196013" y="5618163"/>
          <p14:tracePt t="240614" x="6159500" y="5618163"/>
          <p14:tracePt t="240622" x="6140450" y="5618163"/>
          <p14:tracePt t="240629" x="6091238" y="5611813"/>
          <p14:tracePt t="240637" x="6018213" y="5611813"/>
          <p14:tracePt t="240645" x="5980113" y="5611813"/>
          <p14:tracePt t="240652" x="5907088" y="5611813"/>
          <p14:tracePt t="240659" x="5821363" y="5599113"/>
          <p14:tracePt t="240667" x="5746750" y="5599113"/>
          <p14:tracePt t="240675" x="5715000" y="5599113"/>
          <p14:tracePt t="240682" x="5678488" y="5594350"/>
          <p14:tracePt t="240690" x="5641975" y="5594350"/>
          <p14:tracePt t="240697" x="5629275" y="5594350"/>
          <p14:tracePt t="240705" x="5599113" y="5588000"/>
          <p14:tracePt t="240712" x="5580063" y="5588000"/>
          <p14:tracePt t="240720" x="5567363" y="5588000"/>
          <p14:tracePt t="240727" x="5549900" y="5588000"/>
          <p14:tracePt t="240734" x="5518150" y="5581650"/>
          <p14:tracePt t="240742" x="5500688" y="5581650"/>
          <p14:tracePt t="240750" x="5445125" y="5581650"/>
          <p14:tracePt t="240759" x="5413375" y="5581650"/>
          <p14:tracePt t="240764" x="5389563" y="5581650"/>
          <p14:tracePt t="240772" x="5383213" y="5575300"/>
          <p14:tracePt t="240779" x="5370513" y="5575300"/>
          <p14:tracePt t="240788" x="5364163" y="5575300"/>
          <p14:tracePt t="240794" x="5364163" y="5568950"/>
          <p14:tracePt t="240872" x="5357813" y="5568950"/>
          <p14:tracePt t="241200" x="5357813" y="5562600"/>
          <p14:tracePt t="241208" x="5364163" y="5562600"/>
          <p14:tracePt t="241213" x="5370513" y="5562600"/>
          <p14:tracePt t="241220" x="5370513" y="5556250"/>
          <p14:tracePt t="241357" x="5364163" y="5556250"/>
          <p14:tracePt t="241372" x="5357813" y="5562600"/>
          <p14:tracePt t="241379" x="5351463" y="5562600"/>
          <p14:tracePt t="241387" x="5340350" y="5568950"/>
          <p14:tracePt t="241395" x="5314950" y="5581650"/>
          <p14:tracePt t="241402" x="5295900" y="5588000"/>
          <p14:tracePt t="241410" x="5265738" y="5605463"/>
          <p14:tracePt t="241417" x="5229225" y="5618163"/>
          <p14:tracePt t="241425" x="5216525" y="5624513"/>
          <p14:tracePt t="241432" x="5173663" y="5643563"/>
          <p14:tracePt t="241441" x="5130800" y="5680075"/>
          <p14:tracePt t="241447" x="5086350" y="5710238"/>
          <p14:tracePt t="241455" x="5062538" y="5729288"/>
          <p14:tracePt t="241462" x="5043488" y="5748338"/>
          <p14:tracePt t="241470" x="5024438" y="5759450"/>
          <p14:tracePt t="241479" x="5000625" y="5778500"/>
          <p14:tracePt t="241485" x="4981575" y="5797550"/>
          <p14:tracePt t="241492" x="4957763" y="5810250"/>
          <p14:tracePt t="241500" x="4945063" y="5815013"/>
          <p14:tracePt t="241508" x="4932363" y="5834063"/>
          <p14:tracePt t="241514" x="4926013" y="5834063"/>
          <p14:tracePt t="241575" x="4919663" y="5834063"/>
          <p14:tracePt t="241582" x="4908550" y="5834063"/>
          <p14:tracePt t="241591" x="4902200" y="5840413"/>
          <p14:tracePt t="241597" x="4889500" y="5840413"/>
          <p14:tracePt t="241605" x="4883150" y="5840413"/>
          <p14:tracePt t="241612" x="4883150" y="5846763"/>
          <p14:tracePt t="241620" x="4876800" y="5846763"/>
          <p14:tracePt t="241627" x="4870450" y="5853113"/>
          <p14:tracePt t="241635" x="4859338" y="5853113"/>
          <p14:tracePt t="241642" x="4846638" y="5859463"/>
          <p14:tracePt t="241650" x="4840288" y="5859463"/>
          <p14:tracePt t="241658" x="4827588" y="5865813"/>
          <p14:tracePt t="241679" x="4821238" y="5865813"/>
          <p14:tracePt t="241687" x="4814888" y="5865813"/>
          <p14:tracePt t="241694" x="4810125" y="5865813"/>
          <p14:tracePt t="241710" x="4803775" y="5865813"/>
          <p14:tracePt t="241740" x="4797425" y="5865813"/>
          <p14:tracePt t="241755" x="4791075" y="5865813"/>
          <p14:tracePt t="241792" x="4784725" y="5865813"/>
          <p14:tracePt t="242317" x="4791075" y="5865813"/>
          <p14:tracePt t="242325" x="4803775" y="5865813"/>
          <p14:tracePt t="242332" x="4821238" y="5865813"/>
          <p14:tracePt t="242340" x="4852988" y="5865813"/>
          <p14:tracePt t="242346" x="4870450" y="5865813"/>
          <p14:tracePt t="242353" x="4945063" y="5865813"/>
          <p14:tracePt t="242361" x="5030788" y="5865813"/>
          <p14:tracePt t="242368" x="5075238" y="5865813"/>
          <p14:tracePt t="242376" x="5191125" y="5865813"/>
          <p14:tracePt t="242383" x="5278438" y="5865813"/>
          <p14:tracePt t="242391" x="5308600" y="5865813"/>
          <p14:tracePt t="242398" x="5334000" y="5865813"/>
          <p14:tracePt t="242406" x="5364163" y="5865813"/>
          <p14:tracePt t="242413" x="5383213" y="5865813"/>
          <p14:tracePt t="242422" x="5395913" y="5870575"/>
          <p14:tracePt t="242429" x="5413375" y="5870575"/>
          <p14:tracePt t="242437" x="5438775" y="5876925"/>
          <p14:tracePt t="242444" x="5445125" y="5876925"/>
          <p14:tracePt t="242452" x="5475288" y="5876925"/>
          <p14:tracePt t="242460" x="5505450" y="5883275"/>
          <p14:tracePt t="242467" x="5511800" y="5883275"/>
          <p14:tracePt t="242475" x="5543550" y="5883275"/>
          <p14:tracePt t="242481" x="5567363" y="5883275"/>
          <p14:tracePt t="242490" x="5580063" y="5883275"/>
          <p14:tracePt t="242496" x="5610225" y="5883275"/>
          <p14:tracePt t="242504" x="5622925" y="5883275"/>
          <p14:tracePt t="242512" x="5635625" y="5883275"/>
          <p14:tracePt t="242519" x="5641975" y="5883275"/>
          <p14:tracePt t="242602" x="5648325" y="5883275"/>
          <p14:tracePt t="242609" x="5654675" y="5883275"/>
          <p14:tracePt t="242617" x="5661025" y="5883275"/>
          <p14:tracePt t="242625" x="5665788" y="5883275"/>
          <p14:tracePt t="242632" x="5672138" y="5883275"/>
          <p14:tracePt t="242640" x="5678488" y="5883275"/>
          <p14:tracePt t="242662" x="5684838" y="5883275"/>
          <p14:tracePt t="242670" x="5691188" y="5883275"/>
          <p14:tracePt t="242677" x="5697538" y="5883275"/>
          <p14:tracePt t="242685" x="5710238" y="5883275"/>
          <p14:tracePt t="242693" x="5715000" y="5883275"/>
          <p14:tracePt t="242700" x="5721350" y="5883275"/>
          <p14:tracePt t="242714" x="5727700" y="5883275"/>
          <p14:tracePt t="242722" x="5734050" y="5883275"/>
          <p14:tracePt t="242729" x="5740400" y="5883275"/>
          <p14:tracePt t="242737" x="5746750" y="5883275"/>
          <p14:tracePt t="242744" x="5753100" y="5883275"/>
          <p14:tracePt t="242752" x="5759450" y="5883275"/>
          <p14:tracePt t="242760" x="5765800" y="5883275"/>
          <p14:tracePt t="242767" x="5770563" y="5883275"/>
          <p14:tracePt t="242775" x="5776913" y="5883275"/>
          <p14:tracePt t="242782" x="5783263" y="5883275"/>
          <p14:tracePt t="242797" x="5789613" y="5883275"/>
          <p14:tracePt t="242820" x="5795963" y="5883275"/>
          <p14:tracePt t="242842" x="5802313" y="5883275"/>
          <p14:tracePt t="242849" x="5808663" y="5883275"/>
          <p14:tracePt t="242858" x="5815013" y="5883275"/>
          <p14:tracePt t="242864" x="5821363" y="5883275"/>
          <p14:tracePt t="251487" x="5956300" y="5908675"/>
          <p14:tracePt t="251493" x="6326188" y="5926138"/>
          <p14:tracePt t="251497" x="6604000" y="5945188"/>
          <p14:tracePt t="251506" x="6627813" y="5951538"/>
          <p14:tracePt t="251513" x="6683375" y="5951538"/>
          <p14:tracePt t="251520" x="6732588" y="5951538"/>
          <p14:tracePt t="251528" x="6751638" y="5951538"/>
          <p14:tracePt t="251536" x="6813550" y="5945188"/>
          <p14:tracePt t="251543" x="6875463" y="5945188"/>
          <p14:tracePt t="251550" x="6911975" y="5938838"/>
          <p14:tracePt t="251559" x="6997700" y="5919788"/>
          <p14:tracePt t="251565" x="7121525" y="5908675"/>
          <p14:tracePt t="251573" x="7245350" y="5902325"/>
          <p14:tracePt t="251580" x="7312025" y="5889625"/>
          <p14:tracePt t="251588" x="7423150" y="5870575"/>
          <p14:tracePt t="251596" x="7523163" y="5853113"/>
          <p14:tracePt t="251603" x="7553325" y="5840413"/>
          <p14:tracePt t="251610" x="7602538" y="5834063"/>
          <p14:tracePt t="251618" x="7627938" y="5827713"/>
          <p14:tracePt t="251626" x="7627938" y="5821363"/>
          <p14:tracePt t="251633" x="7639050" y="5810250"/>
          <p14:tracePt t="251640" x="7639050" y="5803900"/>
          <p14:tracePt t="251648" x="7639050" y="5797550"/>
          <p14:tracePt t="251656" x="7639050" y="5791200"/>
          <p14:tracePt t="251663" x="7639050" y="5778500"/>
          <p14:tracePt t="251671" x="7645400" y="5754688"/>
          <p14:tracePt t="251678" x="7651750" y="5748338"/>
          <p14:tracePt t="251685" x="7664450" y="5722938"/>
          <p14:tracePt t="251693" x="7688263" y="5692775"/>
          <p14:tracePt t="251700" x="7694613" y="5680075"/>
          <p14:tracePt t="251709" x="7713663" y="5643563"/>
          <p14:tracePt t="251715" x="7732713" y="5588000"/>
          <p14:tracePt t="251723" x="7732713" y="5568950"/>
          <p14:tracePt t="251730" x="7737475" y="5532438"/>
          <p14:tracePt t="251738" x="7737475" y="5500688"/>
          <p14:tracePt t="251745" x="7737475" y="5489575"/>
          <p14:tracePt t="251753" x="7737475" y="5470525"/>
          <p14:tracePt t="251762" x="7732713" y="5451475"/>
          <p14:tracePt t="251768" x="7732713" y="5445125"/>
          <p14:tracePt t="251776" x="7726363" y="5434013"/>
          <p14:tracePt t="251783" x="7713663" y="5421313"/>
          <p14:tracePt t="251790" x="7694613" y="5408613"/>
          <p14:tracePt t="251798" x="7694613" y="5402263"/>
          <p14:tracePt t="251806" x="7677150" y="5384800"/>
          <p14:tracePt t="251813" x="7651750" y="5372100"/>
          <p14:tracePt t="251821" x="7645400" y="5365750"/>
          <p14:tracePt t="251828" x="7621588" y="5334000"/>
          <p14:tracePt t="251836" x="7553325" y="5267325"/>
          <p14:tracePt t="251843" x="7540625" y="5254625"/>
          <p14:tracePt t="251850" x="7504113" y="5211763"/>
          <p14:tracePt t="251859" x="7472363" y="5186363"/>
          <p14:tracePt t="251865" x="7461250" y="5180013"/>
          <p14:tracePt t="251878" x="7442200" y="5162550"/>
          <p14:tracePt t="251880" x="7412038" y="5143500"/>
          <p14:tracePt t="251888" x="7367588" y="5118100"/>
          <p14:tracePt t="251897" x="7356475" y="5113338"/>
          <p14:tracePt t="251902" x="7337425" y="5100638"/>
          <p14:tracePt t="251910" x="7318375" y="5094288"/>
          <p14:tracePt t="251917" x="7307263" y="5094288"/>
          <p14:tracePt t="251925" x="7294563" y="5087938"/>
          <p14:tracePt t="251932" x="7269163" y="5081588"/>
          <p14:tracePt t="251940" x="7256463" y="5081588"/>
          <p14:tracePt t="251947" x="7232650" y="5075238"/>
          <p14:tracePt t="251955" x="7207250" y="5068888"/>
          <p14:tracePt t="251962" x="7196138" y="5068888"/>
          <p14:tracePt t="251970" x="7164388" y="5068888"/>
          <p14:tracePt t="251977" x="7140575" y="5057775"/>
          <p14:tracePt t="251985" x="7127875" y="5051425"/>
          <p14:tracePt t="251992" x="7097713" y="5051425"/>
          <p14:tracePt t="252000" x="7078663" y="5045075"/>
          <p14:tracePt t="252008" x="7042150" y="5032375"/>
          <p14:tracePt t="252015" x="7029450" y="5032375"/>
          <p14:tracePt t="252022" x="7004050" y="5026025"/>
          <p14:tracePt t="252030" x="6986588" y="5008563"/>
          <p14:tracePt t="252037" x="6973888" y="5008563"/>
          <p14:tracePt t="252045" x="6948488" y="5002213"/>
          <p14:tracePt t="252052" x="6918325" y="4995863"/>
          <p14:tracePt t="252060" x="6905625" y="4995863"/>
          <p14:tracePt t="252067" x="6875463" y="4989513"/>
          <p14:tracePt t="252075" x="6856413" y="4989513"/>
          <p14:tracePt t="252082" x="6843713" y="4989513"/>
          <p14:tracePt t="252090" x="6831013" y="4989513"/>
          <p14:tracePt t="252097" x="6813550" y="4989513"/>
          <p14:tracePt t="252105" x="6800850" y="4989513"/>
          <p14:tracePt t="252112" x="6781800" y="4989513"/>
          <p14:tracePt t="252121" x="6764338" y="4983163"/>
          <p14:tracePt t="252127" x="6751638" y="4983163"/>
          <p14:tracePt t="252135" x="6738938" y="4983163"/>
          <p14:tracePt t="252143" x="6732588" y="4983163"/>
          <p14:tracePt t="252149" x="6715125" y="4983163"/>
          <p14:tracePt t="252158" x="6708775" y="4983163"/>
          <p14:tracePt t="252165" x="6689725" y="4983163"/>
          <p14:tracePt t="252172" x="6665913" y="4983163"/>
          <p14:tracePt t="252180" x="6653213" y="4983163"/>
          <p14:tracePt t="252187" x="6640513" y="4983163"/>
          <p14:tracePt t="252195" x="6621463" y="4983163"/>
          <p14:tracePt t="252202" x="6616700" y="4983163"/>
          <p14:tracePt t="252210" x="6610350" y="4983163"/>
          <p14:tracePt t="252217" x="6604000" y="4983163"/>
          <p14:tracePt t="252248" x="6597650" y="4983163"/>
          <p14:tracePt t="252263" x="6584950" y="4983163"/>
          <p14:tracePt t="252271" x="6572250" y="4983163"/>
          <p14:tracePt t="252279" x="6565900" y="4983163"/>
          <p14:tracePt t="252286" x="6554788" y="4983163"/>
          <p14:tracePt t="252295" x="6542088" y="4983163"/>
          <p14:tracePt t="252300" x="6535738" y="4983163"/>
          <p14:tracePt t="252309" x="6529388" y="4983163"/>
          <p14:tracePt t="252315" x="6516688" y="4983163"/>
          <p14:tracePt t="252323" x="6505575" y="4983163"/>
          <p14:tracePt t="252330" x="6480175" y="4976813"/>
          <p14:tracePt t="252339" x="6461125" y="4976813"/>
          <p14:tracePt t="252346" x="6437313" y="4976813"/>
          <p14:tracePt t="252353" x="6411913" y="4970463"/>
          <p14:tracePt t="252361" x="6369050" y="4970463"/>
          <p14:tracePt t="252368" x="6351588" y="4964113"/>
          <p14:tracePt t="252376" x="6338888" y="4964113"/>
          <p14:tracePt t="252383" x="6307138" y="4964113"/>
          <p14:tracePt t="252392" x="6283325" y="4964113"/>
          <p14:tracePt t="252398" x="6270625" y="4964113"/>
          <p14:tracePt t="252406" x="6264275" y="4964113"/>
          <p14:tracePt t="252413" x="6240463" y="4964113"/>
          <p14:tracePt t="252421" x="6227763" y="4964113"/>
          <p14:tracePt t="252428" x="6172200" y="4964113"/>
          <p14:tracePt t="252436" x="6122988" y="4964113"/>
          <p14:tracePt t="252443" x="6091238" y="4976813"/>
          <p14:tracePt t="252451" x="6067425" y="4976813"/>
          <p14:tracePt t="252459" x="6030913" y="4989513"/>
          <p14:tracePt t="252465" x="6005513" y="4989513"/>
          <p14:tracePt t="252474" x="5999163" y="4989513"/>
          <p14:tracePt t="252480" x="5980113" y="4989513"/>
          <p14:tracePt t="252488" x="5975350" y="4989513"/>
          <p14:tracePt t="252495" x="5962650" y="4989513"/>
          <p14:tracePt t="252503" x="5956300" y="4983163"/>
          <p14:tracePt t="252511" x="5943600" y="4976813"/>
          <p14:tracePt t="252518" x="5937250" y="4970463"/>
          <p14:tracePt t="252526" x="5930900" y="4964113"/>
          <p14:tracePt t="252533" x="5907088" y="4957763"/>
          <p14:tracePt t="252542" x="5881688" y="4957763"/>
          <p14:tracePt t="252548" x="5864225" y="4957763"/>
          <p14:tracePt t="252556" x="5802313" y="4957763"/>
          <p14:tracePt t="252563" x="5765800" y="4957763"/>
          <p14:tracePt t="252570" x="5746750" y="4957763"/>
          <p14:tracePt t="252577" x="5697538" y="4957763"/>
          <p14:tracePt t="252584" x="5661025" y="4957763"/>
          <p14:tracePt t="252591" x="5654675" y="4957763"/>
          <p14:tracePt t="252599" x="5641975" y="4964113"/>
          <p14:tracePt t="252607" x="5635625" y="4964113"/>
          <p14:tracePt t="252614" x="5629275" y="4964113"/>
          <p14:tracePt t="252683" x="5616575" y="4964113"/>
          <p14:tracePt t="252692" x="5610225" y="4964113"/>
          <p14:tracePt t="252698" x="5605463" y="4964113"/>
          <p14:tracePt t="252706" x="5599113" y="4964113"/>
          <p14:tracePt t="252713" x="5592763" y="4964113"/>
          <p14:tracePt t="252826" x="5599113" y="4964113"/>
          <p14:tracePt t="252834" x="5610225" y="4964113"/>
          <p14:tracePt t="252842" x="5635625" y="4964113"/>
          <p14:tracePt t="252848" x="5654675" y="4964113"/>
          <p14:tracePt t="252856" x="5684838" y="4964113"/>
          <p14:tracePt t="252863" x="5734050" y="4964113"/>
          <p14:tracePt t="252871" x="5740400" y="4964113"/>
          <p14:tracePt t="252893" x="5826125" y="4964113"/>
          <p14:tracePt t="252900" x="5857875" y="4964113"/>
          <p14:tracePt t="252909" x="5875338" y="4964113"/>
          <p14:tracePt t="252915" x="5919788" y="4964113"/>
          <p14:tracePt t="252923" x="5930900" y="4964113"/>
          <p14:tracePt t="252930" x="5969000" y="4964113"/>
          <p14:tracePt t="252938" x="6030913" y="4964113"/>
          <p14:tracePt t="252945" x="6054725" y="4964113"/>
          <p14:tracePt t="252953" x="6110288" y="4964113"/>
          <p14:tracePt t="252961" x="6172200" y="4964113"/>
          <p14:tracePt t="252968" x="6191250" y="4964113"/>
          <p14:tracePt t="252976" x="6246813" y="4964113"/>
          <p14:tracePt t="252983" x="6289675" y="4964113"/>
          <p14:tracePt t="252992" x="6313488" y="4964113"/>
          <p14:tracePt t="252998" x="6351588" y="4964113"/>
          <p14:tracePt t="253005" x="6388100" y="4964113"/>
          <p14:tracePt t="253012" x="6405563" y="4964113"/>
          <p14:tracePt t="253020" x="6443663" y="4964113"/>
          <p14:tracePt t="253028" x="6505575" y="4964113"/>
          <p14:tracePt t="253035" x="6529388" y="4964113"/>
          <p14:tracePt t="253042" x="6542088" y="4964113"/>
          <p14:tracePt t="253049" x="6561138" y="4964113"/>
          <p14:tracePt t="253057" x="6578600" y="4964113"/>
          <p14:tracePt t="253064" x="6584950" y="4964113"/>
          <p14:tracePt t="253071" x="6597650" y="4964113"/>
          <p14:tracePt t="253079" x="6610350" y="4964113"/>
          <p14:tracePt t="253086" x="6616700" y="4964113"/>
          <p14:tracePt t="253094" x="6640513" y="4964113"/>
          <p14:tracePt t="253102" x="6665913" y="4964113"/>
          <p14:tracePt t="253109" x="6683375" y="4964113"/>
          <p14:tracePt t="253117" x="6732588" y="4953000"/>
          <p14:tracePt t="253124" x="6770688" y="4953000"/>
          <p14:tracePt t="253132" x="6813550" y="4946650"/>
          <p14:tracePt t="253139" x="6831013" y="4946650"/>
          <p14:tracePt t="253147" x="6850063" y="4940300"/>
          <p14:tracePt t="253154" x="6875463" y="4940300"/>
          <p14:tracePt t="253170" x="6881813" y="4940300"/>
          <p14:tracePt t="253177" x="6881813" y="4933950"/>
          <p14:tracePt t="253193" x="6886575" y="4927600"/>
          <p14:tracePt t="253201" x="6886575" y="4921250"/>
          <p14:tracePt t="253216" x="6899275" y="4908550"/>
          <p14:tracePt t="253223" x="6924675" y="4884738"/>
          <p14:tracePt t="253230" x="6924675" y="4878388"/>
          <p14:tracePt t="253238" x="6937375" y="4865688"/>
          <p14:tracePt t="253246" x="6961188" y="4852988"/>
          <p14:tracePt t="253253" x="6973888" y="4835525"/>
          <p14:tracePt t="253262" x="6980238" y="4835525"/>
          <p14:tracePt t="253268" x="6991350" y="4822825"/>
          <p14:tracePt t="253276" x="6997700" y="4810125"/>
          <p14:tracePt t="253283" x="6997700" y="4797425"/>
          <p14:tracePt t="253292" x="6997700" y="4786313"/>
          <p14:tracePt t="253297" x="6997700" y="4767263"/>
          <p14:tracePt t="253305" x="6997700" y="4760913"/>
          <p14:tracePt t="253312" x="6997700" y="4741863"/>
          <p14:tracePt t="253320" x="6997700" y="4724400"/>
          <p14:tracePt t="253327" x="6991350" y="4711700"/>
          <p14:tracePt t="253335" x="6986588" y="4705350"/>
          <p14:tracePt t="253343" x="6973888" y="4687888"/>
          <p14:tracePt t="253350" x="6967538" y="4681538"/>
          <p14:tracePt t="253358" x="6954838" y="4668838"/>
          <p14:tracePt t="253365" x="6942138" y="4656138"/>
          <p14:tracePt t="253372" x="6924675" y="4643438"/>
          <p14:tracePt t="253380" x="6905625" y="4637088"/>
          <p14:tracePt t="253387" x="6892925" y="4632325"/>
          <p14:tracePt t="253395" x="6881813" y="4625975"/>
          <p14:tracePt t="253402" x="6862763" y="4619625"/>
          <p14:tracePt t="253410" x="6856413" y="4613275"/>
          <p14:tracePt t="253417" x="6831013" y="4600575"/>
          <p14:tracePt t="253425" x="6819900" y="4600575"/>
          <p14:tracePt t="253432" x="6788150" y="4581525"/>
          <p14:tracePt t="253441" x="6751638" y="4576763"/>
          <p14:tracePt t="253447" x="6738938" y="4576763"/>
          <p14:tracePt t="253455" x="6702425" y="4570413"/>
          <p14:tracePt t="253462" x="6665913" y="4570413"/>
          <p14:tracePt t="253470" x="6621463" y="4570413"/>
          <p14:tracePt t="253478" x="6610350" y="4570413"/>
          <p14:tracePt t="253485" x="6591300" y="4564063"/>
          <p14:tracePt t="253493" x="6565900" y="4557713"/>
          <p14:tracePt t="253500" x="6554788" y="4557713"/>
          <p14:tracePt t="253508" x="6511925" y="4545013"/>
          <p14:tracePt t="253515" x="6492875" y="4545013"/>
          <p14:tracePt t="253522" x="6480175" y="4538663"/>
          <p14:tracePt t="253530" x="6461125" y="4538663"/>
          <p14:tracePt t="253537" x="6437313" y="4538663"/>
          <p14:tracePt t="253545" x="6424613" y="4538663"/>
          <p14:tracePt t="253552" x="6388100" y="4538663"/>
          <p14:tracePt t="253560" x="6356350" y="4538663"/>
          <p14:tracePt t="253567" x="6319838" y="4538663"/>
          <p14:tracePt t="253575" x="6300788" y="4538663"/>
          <p14:tracePt t="253582" x="6283325" y="4538663"/>
          <p14:tracePt t="253591" x="6251575" y="4538663"/>
          <p14:tracePt t="253597" x="6246813" y="4538663"/>
          <p14:tracePt t="253605" x="6234113" y="4538663"/>
          <p14:tracePt t="253612" x="6202363" y="4538663"/>
          <p14:tracePt t="253620" x="6191250" y="4538663"/>
          <p14:tracePt t="253627" x="6178550" y="4538663"/>
          <p14:tracePt t="253635" x="6153150" y="4532313"/>
          <p14:tracePt t="253643" x="6140450" y="4532313"/>
          <p14:tracePt t="253650" x="6103938" y="4532313"/>
          <p14:tracePt t="253658" x="6073775" y="4527550"/>
          <p14:tracePt t="253665" x="6061075" y="4527550"/>
          <p14:tracePt t="253672" x="6024563" y="4527550"/>
          <p14:tracePt t="253680" x="5986463" y="4527550"/>
          <p14:tracePt t="253687" x="5949950" y="4527550"/>
          <p14:tracePt t="253695" x="5937250" y="4527550"/>
          <p14:tracePt t="253702" x="5900738" y="4527550"/>
          <p14:tracePt t="253710" x="5881688" y="4527550"/>
          <p14:tracePt t="253717" x="5870575" y="4527550"/>
          <p14:tracePt t="253725" x="5864225" y="4527550"/>
          <p14:tracePt t="253732" x="5845175" y="4527550"/>
          <p14:tracePt t="253741" x="5838825" y="4527550"/>
          <p14:tracePt t="253747" x="5826125" y="4527550"/>
          <p14:tracePt t="253755" x="5815013" y="4527550"/>
          <p14:tracePt t="253762" x="5795963" y="4527550"/>
          <p14:tracePt t="253770" x="5783263" y="4527550"/>
          <p14:tracePt t="253777" x="5765800" y="4527550"/>
          <p14:tracePt t="253785" x="5753100" y="4527550"/>
          <p14:tracePt t="253792" x="5740400" y="4527550"/>
          <p14:tracePt t="253800" x="5734050" y="4527550"/>
          <p14:tracePt t="253808" x="5703888" y="4527550"/>
          <p14:tracePt t="253815" x="5691188" y="4527550"/>
          <p14:tracePt t="253822" x="5684838" y="4527550"/>
          <p14:tracePt t="253830" x="5678488" y="4527550"/>
          <p14:tracePt t="253837" x="5672138" y="4532313"/>
          <p14:tracePt t="253844" x="5661025" y="4532313"/>
          <p14:tracePt t="253852" x="5641975" y="4532313"/>
          <p14:tracePt t="253860" x="5629275" y="4538663"/>
          <p14:tracePt t="253867" x="5605463" y="4545013"/>
          <p14:tracePt t="253875" x="5592763" y="4545013"/>
          <p14:tracePt t="253892" x="5586413" y="4551363"/>
          <p14:tracePt t="253897" x="5580063" y="4557713"/>
          <p14:tracePt t="253936" x="5573713" y="4557713"/>
          <p14:tracePt t="253943" x="5567363" y="4557713"/>
          <p14:tracePt t="253951" x="5549900" y="4564063"/>
          <p14:tracePt t="253959" x="5537200" y="4570413"/>
          <p14:tracePt t="253965" x="5530850" y="4576763"/>
          <p14:tracePt t="253973" x="5511800" y="4576763"/>
          <p14:tracePt t="253981" x="5500688" y="4587875"/>
          <p14:tracePt t="253988" x="5500688" y="4594225"/>
          <p14:tracePt t="253995" x="5494338" y="4594225"/>
          <p14:tracePt t="254017" x="5494338" y="4600575"/>
          <p14:tracePt t="254024" x="5487988" y="4606925"/>
          <p14:tracePt t="254032" x="5487988" y="4613275"/>
          <p14:tracePt t="254040" x="5475288" y="4619625"/>
          <p14:tracePt t="254047" x="5475288" y="4625975"/>
          <p14:tracePt t="254054" x="5468938" y="4632325"/>
          <p14:tracePt t="254062" x="5462588" y="4643438"/>
          <p14:tracePt t="254077" x="5456238" y="4649788"/>
          <p14:tracePt t="254084" x="5449888" y="4662488"/>
          <p14:tracePt t="254092" x="5445125" y="4668838"/>
          <p14:tracePt t="254099" x="5445125" y="4675188"/>
          <p14:tracePt t="254107" x="5445125" y="4681538"/>
          <p14:tracePt t="254114" x="5445125" y="4687888"/>
          <p14:tracePt t="254136" x="5438775" y="4687888"/>
          <p14:tracePt t="254144" x="5438775" y="4692650"/>
          <p14:tracePt t="254151" x="5438775" y="4705350"/>
          <p14:tracePt t="254159" x="5432425" y="4705350"/>
          <p14:tracePt t="254166" x="5432425" y="4718050"/>
          <p14:tracePt t="254174" x="5432425" y="4724400"/>
          <p14:tracePt t="254181" x="5432425" y="4730750"/>
          <p14:tracePt t="254189" x="5432425" y="4741863"/>
          <p14:tracePt t="254196" x="5432425" y="4748213"/>
          <p14:tracePt t="254204" x="5432425" y="4760913"/>
          <p14:tracePt t="254211" x="5432425" y="4773613"/>
          <p14:tracePt t="254219" x="5432425" y="4779963"/>
          <p14:tracePt t="254226" x="5432425" y="4786313"/>
          <p14:tracePt t="254234" x="5432425" y="4797425"/>
          <p14:tracePt t="254241" x="5438775" y="4810125"/>
          <p14:tracePt t="254256" x="5445125" y="4810125"/>
          <p14:tracePt t="254264" x="5445125" y="4816475"/>
          <p14:tracePt t="254271" x="5445125" y="4829175"/>
          <p14:tracePt t="254279" x="5456238" y="4841875"/>
          <p14:tracePt t="254286" x="5456238" y="4848225"/>
          <p14:tracePt t="254294" x="5456238" y="4852988"/>
          <p14:tracePt t="254301" x="5462588" y="4859338"/>
          <p14:tracePt t="254309" x="5475288" y="4872038"/>
          <p14:tracePt t="254316" x="5481638" y="4878388"/>
          <p14:tracePt t="254325" x="5487988" y="4878388"/>
          <p14:tracePt t="254339" x="5494338" y="4884738"/>
          <p14:tracePt t="254346" x="5500688" y="4891088"/>
          <p14:tracePt t="254354" x="5500688" y="4897438"/>
          <p14:tracePt t="254369" x="5505450" y="4897438"/>
          <p14:tracePt t="254376" x="5518150" y="4902200"/>
          <p14:tracePt t="254393" x="5537200" y="4908550"/>
          <p14:tracePt t="254399" x="5549900" y="4908550"/>
          <p14:tracePt t="254406" x="5573713" y="4908550"/>
          <p14:tracePt t="254421" x="5586413" y="4908550"/>
          <p14:tracePt t="254429" x="5610225" y="4914900"/>
          <p14:tracePt t="254444" x="5616575" y="4914900"/>
          <p14:tracePt t="254451" x="5622925" y="4921250"/>
          <p14:tracePt t="254459" x="5629275" y="4921250"/>
          <p14:tracePt t="254466" x="5635625" y="4921250"/>
          <p14:tracePt t="254474" x="5641975" y="4921250"/>
          <p14:tracePt t="254481" x="5648325" y="4921250"/>
          <p14:tracePt t="254489" x="5654675" y="4921250"/>
          <p14:tracePt t="254496" x="5665788" y="4927600"/>
          <p14:tracePt t="254504" x="5678488" y="4927600"/>
          <p14:tracePt t="254511" x="5684838" y="4927600"/>
          <p14:tracePt t="254519" x="5703888" y="4927600"/>
          <p14:tracePt t="254526" x="5715000" y="4927600"/>
          <p14:tracePt t="254534" x="5727700" y="4927600"/>
          <p14:tracePt t="254542" x="5740400" y="4927600"/>
          <p14:tracePt t="254549" x="5753100" y="4933950"/>
          <p14:tracePt t="254556" x="5770563" y="4933950"/>
          <p14:tracePt t="254564" x="5783263" y="4933950"/>
          <p14:tracePt t="254571" x="5821363" y="4933950"/>
          <p14:tracePt t="254579" x="5857875" y="4933950"/>
          <p14:tracePt t="254587" x="5864225" y="4933950"/>
          <p14:tracePt t="254594" x="5900738" y="4933950"/>
          <p14:tracePt t="254601" x="5956300" y="4933950"/>
          <p14:tracePt t="254609" x="5980113" y="4933950"/>
          <p14:tracePt t="254617" x="6018213" y="4933950"/>
          <p14:tracePt t="254624" x="6054725" y="4933950"/>
          <p14:tracePt t="254631" x="6067425" y="4933950"/>
          <p14:tracePt t="254640" x="6086475" y="4933950"/>
          <p14:tracePt t="254646" x="6097588" y="4940300"/>
          <p14:tracePt t="254655" x="6110288" y="4940300"/>
          <p14:tracePt t="254662" x="6122988" y="4940300"/>
          <p14:tracePt t="254670" x="6140450" y="4940300"/>
          <p14:tracePt t="254677" x="6172200" y="4940300"/>
          <p14:tracePt t="254685" x="6184900" y="4940300"/>
          <p14:tracePt t="254692" x="6208713" y="4940300"/>
          <p14:tracePt t="254700" x="6246813" y="4940300"/>
          <p14:tracePt t="254708" x="6257925" y="4940300"/>
          <p14:tracePt t="254715" x="6270625" y="4940300"/>
          <p14:tracePt t="254722" x="6326188" y="4940300"/>
          <p14:tracePt t="254730" x="6338888" y="4940300"/>
          <p14:tracePt t="254737" x="6375400" y="4940300"/>
          <p14:tracePt t="254745" x="6405563" y="4940300"/>
          <p14:tracePt t="254752" x="6424613" y="4940300"/>
          <p14:tracePt t="254760" x="6430963" y="4940300"/>
          <p14:tracePt t="254767" x="6450013" y="4940300"/>
          <p14:tracePt t="254774" x="6467475" y="4940300"/>
          <p14:tracePt t="254781" x="6473825" y="4940300"/>
          <p14:tracePt t="254789" x="6492875" y="4940300"/>
          <p14:tracePt t="254796" x="6505575" y="4940300"/>
          <p14:tracePt t="254804" x="6523038" y="4940300"/>
          <p14:tracePt t="254812" x="6542088" y="4940300"/>
          <p14:tracePt t="254819" x="6565900" y="4940300"/>
          <p14:tracePt t="254827" x="6584950" y="4940300"/>
          <p14:tracePt t="254834" x="6604000" y="4940300"/>
          <p14:tracePt t="254842" x="6627813" y="4940300"/>
          <p14:tracePt t="254849" x="6640513" y="4940300"/>
          <p14:tracePt t="254857" x="6646863" y="4940300"/>
          <p14:tracePt t="254865" x="6665913" y="4940300"/>
          <p14:tracePt t="254873" x="6677025" y="4940300"/>
          <p14:tracePt t="254893" x="6702425" y="4940300"/>
          <p14:tracePt t="254895" x="6721475" y="4940300"/>
          <p14:tracePt t="254903" x="6726238" y="4940300"/>
          <p14:tracePt t="254910" x="6745288" y="4940300"/>
          <p14:tracePt t="254918" x="6770688" y="4940300"/>
          <p14:tracePt t="254924" x="6777038" y="4940300"/>
          <p14:tracePt t="254933" x="6794500" y="4940300"/>
          <p14:tracePt t="254942" x="6813550" y="4940300"/>
          <p14:tracePt t="254948" x="6819900" y="4940300"/>
          <p14:tracePt t="254956" x="6826250" y="4940300"/>
          <p14:tracePt t="255008" x="6831013" y="4940300"/>
          <p14:tracePt t="255024" x="6837363" y="4940300"/>
          <p14:tracePt t="258289" x="6788150" y="4940300"/>
          <p14:tracePt t="258295" x="6751638" y="4940300"/>
          <p14:tracePt t="258300" x="6702425" y="4940300"/>
          <p14:tracePt t="258308" x="6696075" y="4940300"/>
          <p14:tracePt t="258399" x="6696075" y="4946650"/>
          <p14:tracePt t="258405" x="6696075" y="4953000"/>
          <p14:tracePt t="258413" x="6696075" y="4964113"/>
          <p14:tracePt t="258421" x="6696075" y="4989513"/>
          <p14:tracePt t="258429" x="6696075" y="4995863"/>
          <p14:tracePt t="258435" x="6696075" y="5026025"/>
          <p14:tracePt t="258443" x="6689725" y="5057775"/>
          <p14:tracePt t="258450" x="6689725" y="5075238"/>
          <p14:tracePt t="258458" x="6689725" y="5124450"/>
          <p14:tracePt t="258465" x="6689725" y="5162550"/>
          <p14:tracePt t="258473" x="6689725" y="5180013"/>
          <p14:tracePt t="258481" x="6683375" y="5235575"/>
          <p14:tracePt t="258488" x="6683375" y="5297488"/>
          <p14:tracePt t="258495" x="6665913" y="5378450"/>
          <p14:tracePt t="258503" x="6665913" y="5402263"/>
          <p14:tracePt t="258512" x="6627813" y="5476875"/>
          <p14:tracePt t="258518" x="6604000" y="5526088"/>
          <p14:tracePt t="258526" x="6565900" y="5575300"/>
          <p14:tracePt t="258533" x="6516688" y="5630863"/>
          <p14:tracePt t="258541" x="6467475" y="5699125"/>
          <p14:tracePt t="258549" x="6456363" y="5716588"/>
          <p14:tracePt t="258556" x="6411913" y="5778500"/>
          <p14:tracePt t="258563" x="6388100" y="5834063"/>
          <p14:tracePt t="258570" x="6381750" y="5853113"/>
          <p14:tracePt t="258580" x="6362700" y="5902325"/>
          <p14:tracePt t="258585" x="6345238" y="5932488"/>
          <p14:tracePt t="258591" x="6338888" y="5951538"/>
          <p14:tracePt t="258599" x="6332538" y="5964238"/>
          <p14:tracePt t="258607" x="6319838" y="5988050"/>
          <p14:tracePt t="258614" x="6307138" y="6000750"/>
          <p14:tracePt t="258622" x="6300788" y="6007100"/>
          <p14:tracePt t="258630" x="6283325" y="6013450"/>
          <p14:tracePt t="258637" x="6264275" y="6019800"/>
          <p14:tracePt t="258644" x="6246813" y="6019800"/>
          <p14:tracePt t="258652" x="6196013" y="6026150"/>
          <p14:tracePt t="258660" x="6184900" y="6026150"/>
          <p14:tracePt t="258667" x="6172200" y="6026150"/>
          <p14:tracePt t="258721" x="6172200" y="6019800"/>
          <p14:tracePt t="258728" x="6165850" y="6019800"/>
          <p14:tracePt t="258736" x="6159500" y="6007100"/>
          <p14:tracePt t="258744" x="6153150" y="6007100"/>
          <p14:tracePt t="258751" x="6140450" y="5994400"/>
          <p14:tracePt t="258758" x="6129338" y="5988050"/>
          <p14:tracePt t="258766" x="6116638" y="5981700"/>
          <p14:tracePt t="258781" x="6110288" y="5981700"/>
          <p14:tracePt t="258789" x="6103938" y="5975350"/>
          <p14:tracePt t="258796" x="6097588" y="5970588"/>
          <p14:tracePt t="258803" x="6091238" y="5964238"/>
          <p14:tracePt t="258812" x="6086475" y="5957888"/>
          <p14:tracePt t="258818" x="6080125" y="5951538"/>
          <p14:tracePt t="258826" x="6067425" y="5932488"/>
          <p14:tracePt t="258833" x="6048375" y="5919788"/>
          <p14:tracePt t="258841" x="6030913" y="5908675"/>
          <p14:tracePt t="258850" x="6005513" y="5902325"/>
          <p14:tracePt t="258856" x="5992813" y="5895975"/>
          <p14:tracePt t="258864" x="5956300" y="5876925"/>
          <p14:tracePt t="258870" x="5949950" y="5876925"/>
          <p14:tracePt t="258880" x="5949950" y="5870575"/>
          <p14:tracePt t="258930" x="5943600" y="5870575"/>
          <p14:tracePt t="258938" x="5943600" y="5865813"/>
          <p14:tracePt t="258945" x="5937250" y="5865813"/>
          <p14:tracePt t="259396" x="5949950" y="5865813"/>
          <p14:tracePt t="259404" x="5956300" y="5865813"/>
          <p14:tracePt t="259411" x="5969000" y="5865813"/>
          <p14:tracePt t="259419" x="5999163" y="5876925"/>
          <p14:tracePt t="259425" x="6005513" y="5883275"/>
          <p14:tracePt t="259441" x="6061075" y="5902325"/>
          <p14:tracePt t="259449" x="6103938" y="5919788"/>
          <p14:tracePt t="259456" x="6122988" y="5926138"/>
          <p14:tracePt t="259463" x="6172200" y="5951538"/>
          <p14:tracePt t="259470" x="6191250" y="5951538"/>
          <p14:tracePt t="259477" x="6251575" y="5970588"/>
          <p14:tracePt t="259485" x="6300788" y="5988050"/>
          <p14:tracePt t="259492" x="6332538" y="6000750"/>
          <p14:tracePt t="259500" x="6356350" y="6000750"/>
          <p14:tracePt t="259508" x="6381750" y="6007100"/>
          <p14:tracePt t="259515" x="6411913" y="6007100"/>
          <p14:tracePt t="259523" x="6424613" y="6007100"/>
          <p14:tracePt t="259530" x="6450013" y="6007100"/>
          <p14:tracePt t="259539" x="6486525" y="6019800"/>
          <p14:tracePt t="259545" x="6499225" y="6019800"/>
          <p14:tracePt t="259554" x="6554788" y="6019800"/>
          <p14:tracePt t="259560" x="6604000" y="6019800"/>
          <p14:tracePt t="259567" x="6627813" y="6019800"/>
          <p14:tracePt t="259575" x="6672263" y="6019800"/>
          <p14:tracePt t="259583" x="6708775" y="6019800"/>
          <p14:tracePt t="259590" x="6751638" y="6013450"/>
          <p14:tracePt t="259598" x="6764338" y="6013450"/>
          <p14:tracePt t="259605" x="6781800" y="6013450"/>
          <p14:tracePt t="259612" x="6800850" y="6013450"/>
          <p14:tracePt t="259622" x="6807200" y="6013450"/>
          <p14:tracePt t="259627" x="6826250" y="6013450"/>
          <p14:tracePt t="259635" x="6843713" y="6013450"/>
          <p14:tracePt t="259642" x="6856413" y="6013450"/>
          <p14:tracePt t="259650" x="6875463" y="6013450"/>
          <p14:tracePt t="259658" x="6905625" y="6013450"/>
          <p14:tracePt t="259665" x="6918325" y="6013450"/>
          <p14:tracePt t="259673" x="6942138" y="6013450"/>
          <p14:tracePt t="259680" x="6980238" y="6013450"/>
          <p14:tracePt t="259688" x="7004050" y="6000750"/>
          <p14:tracePt t="259695" x="7016750" y="5994400"/>
          <p14:tracePt t="259703" x="7029450" y="5988050"/>
          <p14:tracePt t="259710" x="7029450" y="5981700"/>
          <p14:tracePt t="259718" x="7029450" y="5975350"/>
          <p14:tracePt t="259725" x="7029450" y="5970588"/>
          <p14:tracePt t="259757" x="7029450" y="5964238"/>
          <p14:tracePt t="259784" x="7035800" y="5964238"/>
          <p14:tracePt t="259792" x="7042150" y="5964238"/>
          <p14:tracePt t="259800" x="7065963" y="5957888"/>
          <p14:tracePt t="259807" x="7085013" y="5951538"/>
          <p14:tracePt t="259814" x="7097713" y="5945188"/>
          <p14:tracePt t="259822" x="7102475" y="5938838"/>
          <p14:tracePt t="259829" x="7108825" y="5938838"/>
          <p14:tracePt t="259837" x="7115175" y="5938838"/>
          <p14:tracePt t="259861" x="7121525" y="5932488"/>
          <p14:tracePt t="259868" x="7134225" y="5926138"/>
          <p14:tracePt t="259890" x="7177088" y="5919788"/>
          <p14:tracePt t="259892" x="7183438" y="5919788"/>
          <p14:tracePt t="259899" x="7189788" y="5919788"/>
          <p14:tracePt t="259907" x="7189788" y="5915025"/>
          <p14:tracePt t="262512" x="7134225" y="5908675"/>
          <p14:tracePt t="262518" x="6942138" y="5895975"/>
          <p14:tracePt t="262522" x="6732588" y="5902325"/>
          <p14:tracePt t="262530" x="6715125" y="5902325"/>
          <p14:tracePt t="262537" x="6677025" y="5915025"/>
          <p14:tracePt t="262545" x="6653213" y="5915025"/>
          <p14:tracePt t="262552" x="6640513" y="5915025"/>
          <p14:tracePt t="262559" x="6616700" y="5915025"/>
          <p14:tracePt t="262567" x="6597650" y="5919788"/>
          <p14:tracePt t="262574" x="6584950" y="5919788"/>
          <p14:tracePt t="262582" x="6565900" y="5919788"/>
          <p14:tracePt t="262589" x="6529388" y="5919788"/>
          <p14:tracePt t="262597" x="6499225" y="5919788"/>
          <p14:tracePt t="262605" x="6461125" y="5919788"/>
          <p14:tracePt t="262612" x="6424613" y="5919788"/>
          <p14:tracePt t="262620" x="6405563" y="5919788"/>
          <p14:tracePt t="262627" x="6388100" y="5915025"/>
          <p14:tracePt t="262634" x="6356350" y="5915025"/>
          <p14:tracePt t="262642" x="6351588" y="5915025"/>
          <p14:tracePt t="262650" x="6345238" y="5915025"/>
          <p14:tracePt t="262966" x="6351588" y="5915025"/>
          <p14:tracePt t="262974" x="6356350" y="5915025"/>
          <p14:tracePt t="265797" x="6270625" y="5902325"/>
          <p14:tracePt t="265803" x="6061075" y="5895975"/>
          <p14:tracePt t="265808" x="5776913" y="5853113"/>
          <p14:tracePt t="265816" x="5753100" y="5846763"/>
          <p14:tracePt t="265824" x="5710238" y="5840413"/>
          <p14:tracePt t="265831" x="5684838" y="5840413"/>
          <p14:tracePt t="265839" x="5684838" y="5834063"/>
          <p14:tracePt t="265846" x="5672138" y="5834063"/>
          <p14:tracePt t="265853" x="5665788" y="5834063"/>
          <p14:tracePt t="265876" x="5661025" y="5827713"/>
          <p14:tracePt t="265883" x="5654675" y="5821363"/>
          <p14:tracePt t="265891" x="5648325" y="5821363"/>
          <p14:tracePt t="265898" x="5622925" y="5803900"/>
          <p14:tracePt t="265906" x="5592763" y="5797550"/>
          <p14:tracePt t="265913" x="5580063" y="5791200"/>
          <p14:tracePt t="265921" x="5537200" y="5778500"/>
          <p14:tracePt t="265928" x="5481638" y="5754688"/>
          <p14:tracePt t="265936" x="5449888" y="5748338"/>
          <p14:tracePt t="265943" x="5389563" y="5729288"/>
          <p14:tracePt t="265951" x="5334000" y="5699125"/>
          <p14:tracePt t="265958" x="5308600" y="5692775"/>
          <p14:tracePt t="265966" x="5284788" y="5686425"/>
          <p14:tracePt t="265973" x="5229225" y="5680075"/>
          <p14:tracePt t="265981" x="5216525" y="5673725"/>
          <p14:tracePt t="265989" x="5216525" y="5667375"/>
          <p14:tracePt t="265996" x="5210175" y="5661025"/>
          <p14:tracePt t="266003" x="5203825" y="5654675"/>
          <p14:tracePt t="266011" x="5191125" y="5643563"/>
          <p14:tracePt t="266019" x="5184775" y="5637213"/>
          <p14:tracePt t="266026" x="5173663" y="5637213"/>
          <p14:tracePt t="266033" x="5167313" y="5630863"/>
          <p14:tracePt t="266041" x="5154613" y="5618163"/>
          <p14:tracePt t="266048" x="5154613" y="5611813"/>
          <p14:tracePt t="266056" x="5148263" y="5605463"/>
          <p14:tracePt t="266063" x="5135563" y="5599113"/>
          <p14:tracePt t="266071" x="5124450" y="5588000"/>
          <p14:tracePt t="266078" x="5118100" y="5581650"/>
          <p14:tracePt t="266087" x="5111750" y="5575300"/>
          <p14:tracePt t="266093" x="5111750" y="5568950"/>
          <p14:tracePt t="266101" x="5105400" y="5568950"/>
          <p14:tracePt t="266116" x="5105400" y="5562600"/>
          <p14:tracePt t="266123" x="5099050" y="5556250"/>
          <p14:tracePt t="266131" x="5092700" y="5549900"/>
          <p14:tracePt t="266146" x="5092700" y="5545138"/>
          <p14:tracePt t="266153" x="5092700" y="5538788"/>
          <p14:tracePt t="266161" x="5086350" y="5532438"/>
          <p14:tracePt t="266183" x="5080000" y="5526088"/>
          <p14:tracePt t="266198" x="5080000" y="5519738"/>
          <p14:tracePt t="266206" x="5080000" y="5513388"/>
          <p14:tracePt t="266213" x="5080000" y="5507038"/>
          <p14:tracePt t="266221" x="5080000" y="5500688"/>
          <p14:tracePt t="266228" x="5080000" y="5489575"/>
          <p14:tracePt t="266236" x="5080000" y="5483225"/>
          <p14:tracePt t="266243" x="5080000" y="5476875"/>
          <p14:tracePt t="266251" x="5080000" y="5470525"/>
          <p14:tracePt t="266258" x="5080000" y="5457825"/>
          <p14:tracePt t="266266" x="5080000" y="5445125"/>
          <p14:tracePt t="266273" x="5080000" y="5438775"/>
          <p14:tracePt t="266281" x="5080000" y="5427663"/>
          <p14:tracePt t="266296" x="5086350" y="5414963"/>
          <p14:tracePt t="266304" x="5086350" y="5408613"/>
          <p14:tracePt t="266311" x="5086350" y="5402263"/>
          <p14:tracePt t="266326" x="5086350" y="5395913"/>
          <p14:tracePt t="266334" x="5086350" y="5389563"/>
          <p14:tracePt t="266656" x="5080000" y="5408613"/>
          <p14:tracePt t="266662" x="5075238" y="5427663"/>
          <p14:tracePt t="266670" x="5068888" y="5438775"/>
          <p14:tracePt t="266678" x="5062538" y="5451475"/>
          <p14:tracePt t="266685" x="5062538" y="5457825"/>
          <p14:tracePt t="266693" x="5056188" y="5470525"/>
          <p14:tracePt t="266700" x="5043488" y="5483225"/>
          <p14:tracePt t="266708" x="5024438" y="5513388"/>
          <p14:tracePt t="266715" x="5019675" y="5532438"/>
          <p14:tracePt t="266723" x="5013325" y="5562600"/>
          <p14:tracePt t="266730" x="4994275" y="5605463"/>
          <p14:tracePt t="266738" x="4987925" y="5630863"/>
          <p14:tracePt t="266746" x="4981575" y="5643563"/>
          <p14:tracePt t="266752" x="4975225" y="5673725"/>
          <p14:tracePt t="266760" x="4975225" y="5686425"/>
          <p14:tracePt t="266768" x="4975225" y="5692775"/>
          <p14:tracePt t="266775" x="4970463" y="5710238"/>
          <p14:tracePt t="266783" x="4964113" y="5716588"/>
          <p14:tracePt t="266790" x="4957763" y="5716588"/>
          <p14:tracePt t="266798" x="4951413" y="5729288"/>
          <p14:tracePt t="266805" x="4945063" y="5741988"/>
          <p14:tracePt t="266813" x="4938713" y="5741988"/>
          <p14:tracePt t="266820" x="4932363" y="5748338"/>
          <p14:tracePt t="266850" x="4932363" y="5754688"/>
          <p14:tracePt t="267706" x="4957763" y="5754688"/>
          <p14:tracePt t="267714" x="4970463" y="5748338"/>
          <p14:tracePt t="267721" x="4994275" y="5741988"/>
          <p14:tracePt t="267729" x="5006975" y="5735638"/>
          <p14:tracePt t="267736" x="5043488" y="5729288"/>
          <p14:tracePt t="267744" x="5086350" y="5716588"/>
          <p14:tracePt t="267751" x="5099050" y="5710238"/>
          <p14:tracePt t="267759" x="5130800" y="5705475"/>
          <p14:tracePt t="267768" x="5167313" y="5699125"/>
          <p14:tracePt t="267774" x="5180013" y="5699125"/>
          <p14:tracePt t="267781" x="5210175" y="5692775"/>
          <p14:tracePt t="267789" x="5235575" y="5686425"/>
          <p14:tracePt t="267797" x="5265738" y="5673725"/>
          <p14:tracePt t="267803" x="5284788" y="5673725"/>
          <p14:tracePt t="267811" x="5314950" y="5667375"/>
          <p14:tracePt t="267818" x="5340350" y="5667375"/>
          <p14:tracePt t="267826" x="5351463" y="5667375"/>
          <p14:tracePt t="267835" x="5383213" y="5661025"/>
          <p14:tracePt t="267841" x="5400675" y="5661025"/>
          <p14:tracePt t="267849" x="5413375" y="5661025"/>
          <p14:tracePt t="267856" x="5419725" y="5661025"/>
          <p14:tracePt t="267864" x="5432425" y="5661025"/>
          <p14:tracePt t="267884" x="5445125" y="5661025"/>
          <p14:tracePt t="267886" x="5456238" y="5661025"/>
          <p14:tracePt t="267894" x="5468938" y="5661025"/>
          <p14:tracePt t="267901" x="5487988" y="5661025"/>
          <p14:tracePt t="267909" x="5505450" y="5661025"/>
          <p14:tracePt t="267917" x="5543550" y="5661025"/>
          <p14:tracePt t="267924" x="5567363" y="5661025"/>
          <p14:tracePt t="267932" x="5599113" y="5661025"/>
          <p14:tracePt t="267939" x="5629275" y="5661025"/>
          <p14:tracePt t="267947" x="5641975" y="5661025"/>
          <p14:tracePt t="267953" x="5678488" y="5661025"/>
          <p14:tracePt t="267962" x="5697538" y="5661025"/>
          <p14:tracePt t="267968" x="5703888" y="5661025"/>
          <p14:tracePt t="267976" x="5715000" y="5661025"/>
          <p14:tracePt t="267983" x="5727700" y="5661025"/>
          <p14:tracePt t="267991" x="5734050" y="5661025"/>
          <p14:tracePt t="268006" x="5753100" y="5661025"/>
          <p14:tracePt t="268014" x="5759450" y="5654675"/>
          <p14:tracePt t="268021" x="5776913" y="5654675"/>
          <p14:tracePt t="268029" x="5795963" y="5654675"/>
          <p14:tracePt t="268036" x="5826125" y="5649913"/>
          <p14:tracePt t="268044" x="5838825" y="5649913"/>
          <p14:tracePt t="268051" x="5857875" y="5649913"/>
          <p14:tracePt t="268059" x="5881688" y="5649913"/>
          <p14:tracePt t="268067" x="5894388" y="5649913"/>
          <p14:tracePt t="268074" x="5900738" y="5643563"/>
          <p14:tracePt t="268088" x="5907088" y="5643563"/>
          <p14:tracePt t="268097" x="5907088" y="5637213"/>
          <p14:tracePt t="268111" x="5913438" y="5637213"/>
          <p14:tracePt t="268119" x="5913438" y="5630863"/>
          <p14:tracePt t="268126" x="5919788" y="5630863"/>
          <p14:tracePt t="268133" x="5926138" y="5618163"/>
          <p14:tracePt t="268141" x="5930900" y="5618163"/>
          <p14:tracePt t="268149" x="5930900" y="5611813"/>
          <p14:tracePt t="268156" x="5943600" y="5605463"/>
          <p14:tracePt t="268164" x="5956300" y="5599113"/>
          <p14:tracePt t="268171" x="5962650" y="5594350"/>
          <p14:tracePt t="268179" x="5962650" y="5588000"/>
          <p14:tracePt t="268186" x="5962650" y="5581650"/>
          <p14:tracePt t="268194" x="5969000" y="5581650"/>
          <p14:tracePt t="268202" x="5975350" y="5581650"/>
          <p14:tracePt t="268209" x="5980113" y="5575300"/>
          <p14:tracePt t="268216" x="5986463" y="5575300"/>
          <p14:tracePt t="268224" x="5986463" y="5568950"/>
          <p14:tracePt t="268239" x="5992813" y="5562600"/>
          <p14:tracePt t="268244" x="6011863" y="5556250"/>
          <p14:tracePt t="268252" x="6018213" y="5549900"/>
          <p14:tracePt t="268260" x="6024563" y="5545138"/>
          <p14:tracePt t="268267" x="6030913" y="5538788"/>
          <p14:tracePt t="268275" x="6035675" y="5532438"/>
          <p14:tracePt t="268282" x="6042025" y="5526088"/>
          <p14:tracePt t="268290" x="6042025" y="5519738"/>
          <p14:tracePt t="268305" x="6042025" y="5513388"/>
          <p14:tracePt t="268313" x="6042025" y="5507038"/>
          <p14:tracePt t="268320" x="6048375" y="5507038"/>
          <p14:tracePt t="268328" x="6048375" y="5500688"/>
          <p14:tracePt t="268335" x="6048375" y="5494338"/>
          <p14:tracePt t="268366" x="6054725" y="5489575"/>
          <p14:tracePt t="268374" x="6061075" y="5476875"/>
          <p14:tracePt t="268389" x="6061075" y="5470525"/>
          <p14:tracePt t="268397" x="6061075" y="5464175"/>
          <p14:tracePt t="268403" x="6067425" y="5445125"/>
          <p14:tracePt t="268411" x="6067425" y="5438775"/>
          <p14:tracePt t="268418" x="6067425" y="5434013"/>
          <p14:tracePt t="268428" x="6067425" y="5427663"/>
          <p14:tracePt t="268433" x="6067425" y="5421313"/>
          <p14:tracePt t="268441" x="6067425" y="5414963"/>
          <p14:tracePt t="268449" x="6067425" y="5408613"/>
          <p14:tracePt t="268456" x="6067425" y="5402263"/>
          <p14:tracePt t="268471" x="6067425" y="5395913"/>
          <p14:tracePt t="268501" x="6067425" y="5389563"/>
          <p14:tracePt t="268509" x="6067425" y="5384800"/>
          <p14:tracePt t="268524" x="6067425" y="5378450"/>
          <p14:tracePt t="268532" x="6067425" y="5372100"/>
          <p14:tracePt t="268538" x="6067425" y="5365750"/>
          <p14:tracePt t="268561" x="6067425" y="5359400"/>
          <p14:tracePt t="268606" x="6067425" y="5353050"/>
          <p14:tracePt t="268613" x="6067425" y="5346700"/>
          <p14:tracePt t="268621" x="6067425" y="5340350"/>
          <p14:tracePt t="268652" x="6067425" y="5334000"/>
          <p14:tracePt t="268696" x="6067425" y="5329238"/>
          <p14:tracePt t="270181" x="6067425" y="5334000"/>
          <p14:tracePt t="270196" x="6067425" y="5340350"/>
          <p14:tracePt t="270234" x="6067425" y="5346700"/>
          <p14:tracePt t="270249" x="6067425" y="5353050"/>
          <p14:tracePt t="270263" x="6061075" y="5353050"/>
          <p14:tracePt t="270272" x="6061075" y="5359400"/>
          <p14:tracePt t="270286" x="6061075" y="5365750"/>
          <p14:tracePt t="270293" x="6061075" y="5372100"/>
          <p14:tracePt t="270302" x="6054725" y="5378450"/>
          <p14:tracePt t="270308" x="6054725" y="5389563"/>
          <p14:tracePt t="270316" x="6054725" y="5395913"/>
          <p14:tracePt t="270331" x="6054725" y="5402263"/>
          <p14:tracePt t="270339" x="6054725" y="5408613"/>
          <p14:tracePt t="270346" x="6054725" y="5414963"/>
          <p14:tracePt t="270354" x="6048375" y="5421313"/>
          <p14:tracePt t="270361" x="6048375" y="5427663"/>
          <p14:tracePt t="270376" x="6042025" y="5427663"/>
          <p14:tracePt t="270383" x="6042025" y="5434013"/>
          <p14:tracePt t="270392" x="6035675" y="5434013"/>
          <p14:tracePt t="270399" x="6035675" y="5438775"/>
          <p14:tracePt t="270406" x="6035675" y="5445125"/>
          <p14:tracePt t="270413" x="6035675" y="5451475"/>
          <p14:tracePt t="270428" x="6030913" y="5457825"/>
          <p14:tracePt t="270436" x="6030913" y="5464175"/>
          <p14:tracePt t="270443" x="6024563" y="5470525"/>
          <p14:tracePt t="270451" x="6024563" y="5483225"/>
          <p14:tracePt t="270459" x="6018213" y="5489575"/>
          <p14:tracePt t="270467" x="6018213" y="5500688"/>
          <p14:tracePt t="270474" x="6018213" y="5513388"/>
          <p14:tracePt t="270481" x="6018213" y="5519738"/>
          <p14:tracePt t="270489" x="6011863" y="5532438"/>
          <p14:tracePt t="270495" x="6011863" y="5545138"/>
          <p14:tracePt t="270503" x="6011863" y="5556250"/>
          <p14:tracePt t="270510" x="6005513" y="5568950"/>
          <p14:tracePt t="270518" x="5999163" y="5568950"/>
          <p14:tracePt t="270525" x="5999163" y="5575300"/>
          <p14:tracePt t="270533" x="5992813" y="5588000"/>
          <p14:tracePt t="270548" x="5992813" y="5594350"/>
          <p14:tracePt t="270555" x="5992813" y="5599113"/>
          <p14:tracePt t="270616" x="5986463" y="5605463"/>
          <p14:tracePt t="270639" x="5980113" y="5611813"/>
          <p14:tracePt t="270654" x="5975350" y="5618163"/>
          <p14:tracePt t="270676" x="5975350" y="5624513"/>
          <p14:tracePt t="270699" x="5975350" y="5630863"/>
          <p14:tracePt t="270721" x="5975350" y="5643563"/>
          <p14:tracePt t="270729" x="5975350" y="5649913"/>
          <p14:tracePt t="270736" x="5969000" y="5654675"/>
          <p14:tracePt t="270743" x="5969000" y="5661025"/>
          <p14:tracePt t="270751" x="5969000" y="5667375"/>
          <p14:tracePt t="270758" x="5969000" y="5680075"/>
          <p14:tracePt t="270766" x="5969000" y="5686425"/>
          <p14:tracePt t="270774" x="5969000" y="5692775"/>
          <p14:tracePt t="270781" x="5969000" y="5699125"/>
          <p14:tracePt t="270872" x="5969000" y="5705475"/>
          <p14:tracePt t="270879" x="5969000" y="5710238"/>
          <p14:tracePt t="270886" x="5969000" y="5716588"/>
          <p14:tracePt t="270893" x="5969000" y="5722938"/>
          <p14:tracePt t="270901" x="5969000" y="5729288"/>
          <p14:tracePt t="270916" x="5969000" y="5735638"/>
          <p14:tracePt t="270954" x="5969000" y="5741988"/>
          <p14:tracePt t="270984" x="5969000" y="5748338"/>
          <p14:tracePt t="270991" x="5969000" y="5754688"/>
          <p14:tracePt t="273192" x="6080125" y="5791200"/>
          <p14:tracePt t="273197" x="6400800" y="5870575"/>
          <p14:tracePt t="273203" x="7035800" y="5915025"/>
          <p14:tracePt t="273211" x="7085013" y="5915025"/>
          <p14:tracePt t="273218" x="7232650" y="5915025"/>
          <p14:tracePt t="273226" x="7307263" y="5915025"/>
          <p14:tracePt t="273233" x="7429500" y="5915025"/>
          <p14:tracePt t="273241" x="7553325" y="5915025"/>
          <p14:tracePt t="273248" x="7615238" y="5915025"/>
          <p14:tracePt t="273256" x="7700963" y="5902325"/>
          <p14:tracePt t="273265" x="7793038" y="5870575"/>
          <p14:tracePt t="273271" x="7854950" y="5846763"/>
          <p14:tracePt t="273278" x="7880350" y="5827713"/>
          <p14:tracePt t="273286" x="7929563" y="5803900"/>
          <p14:tracePt t="273293" x="7959725" y="5784850"/>
          <p14:tracePt t="273301" x="7972425" y="5759450"/>
          <p14:tracePt t="273308" x="7985125" y="5741988"/>
          <p14:tracePt t="273316" x="7997825" y="5710238"/>
          <p14:tracePt t="273323" x="7997825" y="5699125"/>
          <p14:tracePt t="273331" x="7997825" y="5680075"/>
          <p14:tracePt t="273338" x="7997825" y="5654675"/>
          <p14:tracePt t="273346" x="7997825" y="5643563"/>
          <p14:tracePt t="273353" x="7997825" y="5624513"/>
          <p14:tracePt t="273361" x="7991475" y="5594350"/>
          <p14:tracePt t="273368" x="7991475" y="5545138"/>
          <p14:tracePt t="273376" x="7985125" y="5513388"/>
          <p14:tracePt t="273384" x="7978775" y="5476875"/>
          <p14:tracePt t="273391" x="7972425" y="5445125"/>
          <p14:tracePt t="273398" x="7959725" y="5427663"/>
          <p14:tracePt t="273406" x="7953375" y="5402263"/>
          <p14:tracePt t="273415" x="7935913" y="5389563"/>
          <p14:tracePt t="273421" x="7929563" y="5378450"/>
          <p14:tracePt t="273429" x="7910513" y="5365750"/>
          <p14:tracePt t="273435" x="7897813" y="5353050"/>
          <p14:tracePt t="273443" x="7886700" y="5346700"/>
          <p14:tracePt t="273451" x="7861300" y="5340350"/>
          <p14:tracePt t="273458" x="7842250" y="5322888"/>
          <p14:tracePt t="273466" x="7831138" y="5316538"/>
          <p14:tracePt t="273473" x="7818438" y="5310188"/>
          <p14:tracePt t="273481" x="7812088" y="5310188"/>
          <p14:tracePt t="273488" x="7805738" y="5297488"/>
          <p14:tracePt t="273496" x="7799388" y="5291138"/>
          <p14:tracePt t="273503" x="7799388" y="5284788"/>
          <p14:tracePt t="273511" x="7799388" y="5278438"/>
          <p14:tracePt t="273518" x="7793038" y="5273675"/>
          <p14:tracePt t="273526" x="7793038" y="5267325"/>
          <p14:tracePt t="273534" x="7788275" y="5254625"/>
          <p14:tracePt t="273548" x="7781925" y="5254625"/>
          <p14:tracePt t="273556" x="7775575" y="5241925"/>
          <p14:tracePt t="273565" x="7775575" y="5235575"/>
          <p14:tracePt t="273571" x="7769225" y="5229225"/>
          <p14:tracePt t="273578" x="7769225" y="5224463"/>
          <p14:tracePt t="273586" x="7762875" y="5218113"/>
          <p14:tracePt t="273593" x="7762875" y="5211763"/>
          <p14:tracePt t="273601" x="7756525" y="5205413"/>
          <p14:tracePt t="273608" x="7756525" y="5199063"/>
          <p14:tracePt t="273617" x="7750175" y="5186363"/>
          <p14:tracePt t="273623" x="7750175" y="5180013"/>
          <p14:tracePt t="273632" x="7743825" y="5168900"/>
          <p14:tracePt t="273638" x="7737475" y="5162550"/>
          <p14:tracePt t="273648" x="7732713" y="5162550"/>
          <p14:tracePt t="273653" x="7726363" y="5149850"/>
          <p14:tracePt t="273661" x="7726363" y="5143500"/>
          <p14:tracePt t="273668" x="7726363" y="5137150"/>
          <p14:tracePt t="273676" x="7720013" y="5130800"/>
          <p14:tracePt t="273683" x="7720013" y="5124450"/>
          <p14:tracePt t="273691" x="7713663" y="5118100"/>
          <p14:tracePt t="273706" x="7713663" y="5113338"/>
          <p14:tracePt t="273715" x="7713663" y="5106988"/>
          <p14:tracePt t="273721" x="7707313" y="5100638"/>
          <p14:tracePt t="273728" x="7707313" y="5094288"/>
          <p14:tracePt t="273736" x="7707313" y="5087938"/>
          <p14:tracePt t="273752" x="7700963" y="5087938"/>
          <p14:tracePt t="274006" x="7700963" y="5081588"/>
          <p14:tracePt t="274029" x="7700963" y="5075238"/>
          <p14:tracePt t="274036" x="7700963" y="5068888"/>
          <p14:tracePt t="274044" x="7700963" y="5062538"/>
          <p14:tracePt t="274052" x="7700963" y="5057775"/>
          <p14:tracePt t="274059" x="7700963" y="5051425"/>
          <p14:tracePt t="274066" x="7700963" y="5045075"/>
          <p14:tracePt t="274141" x="7700963" y="5038725"/>
          <p14:tracePt t="274179" x="7700963" y="5032375"/>
          <p14:tracePt t="274202" x="7700963" y="5026025"/>
          <p14:tracePt t="274269" x="7700963" y="5019675"/>
          <p14:tracePt t="274291" x="7700963" y="5013325"/>
          <p14:tracePt t="274321" x="7700963" y="5008563"/>
          <p14:tracePt t="274336" x="7694613" y="5008563"/>
          <p14:tracePt t="274344" x="7688263" y="5008563"/>
          <p14:tracePt t="274359" x="7681913" y="5002213"/>
          <p14:tracePt t="274366" x="7677150" y="4995863"/>
          <p14:tracePt t="274381" x="7670800" y="4995863"/>
          <p14:tracePt t="274388" x="7670800" y="4989513"/>
          <p14:tracePt t="274403" x="7664450" y="4989513"/>
          <p14:tracePt t="274419" x="7658100" y="4983163"/>
          <p14:tracePt t="274433" x="7651750" y="4976813"/>
          <p14:tracePt t="274441" x="7645400" y="4976813"/>
          <p14:tracePt t="274456" x="7639050" y="4976813"/>
          <p14:tracePt t="274494" x="7632700" y="4976813"/>
          <p14:tracePt t="274502" x="7627938" y="4976813"/>
          <p14:tracePt t="274509" x="7621588" y="4976813"/>
          <p14:tracePt t="274516" x="7608888" y="4976813"/>
          <p14:tracePt t="274524" x="7602538" y="4976813"/>
          <p14:tracePt t="274532" x="7596188" y="4976813"/>
          <p14:tracePt t="274554" x="7589838" y="4970463"/>
          <p14:tracePt t="274561" x="7583488" y="4970463"/>
          <p14:tracePt t="274568" x="7577138" y="4970463"/>
          <p14:tracePt t="274576" x="7566025" y="4970463"/>
          <p14:tracePt t="274584" x="7559675" y="4970463"/>
          <p14:tracePt t="274591" x="7553325" y="4970463"/>
          <p14:tracePt t="274606" x="7546975" y="4970463"/>
          <p14:tracePt t="274615" x="7540625" y="4970463"/>
          <p14:tracePt t="274621" x="7534275" y="4970463"/>
          <p14:tracePt t="274689" x="7527925" y="4970463"/>
          <p14:tracePt t="274719" x="7523163" y="4970463"/>
          <p14:tracePt t="275026" x="7527925" y="4970463"/>
          <p14:tracePt t="275034" x="7546975" y="4970463"/>
          <p14:tracePt t="275040" x="7572375" y="4970463"/>
          <p14:tracePt t="275047" x="7583488" y="4970463"/>
          <p14:tracePt t="275055" x="7608888" y="4970463"/>
          <p14:tracePt t="275062" x="7645400" y="4970463"/>
          <p14:tracePt t="275069" x="7658100" y="4970463"/>
          <p14:tracePt t="275077" x="7694613" y="4976813"/>
          <p14:tracePt t="275085" x="7743825" y="4976813"/>
          <p14:tracePt t="275092" x="7762875" y="4976813"/>
          <p14:tracePt t="275100" x="7788275" y="4976813"/>
          <p14:tracePt t="275107" x="7812088" y="4976813"/>
          <p14:tracePt t="275115" x="7831138" y="4983163"/>
          <p14:tracePt t="275123" x="7842250" y="4983163"/>
          <p14:tracePt t="275131" x="7874000" y="4983163"/>
          <p14:tracePt t="275139" x="7893050" y="4983163"/>
          <p14:tracePt t="275146" x="7910513" y="4983163"/>
          <p14:tracePt t="275154" x="7942263" y="4983163"/>
          <p14:tracePt t="275160" x="7978775" y="4983163"/>
          <p14:tracePt t="275168" x="7997825" y="4983163"/>
          <p14:tracePt t="275175" x="8034338" y="4983163"/>
          <p14:tracePt t="275183" x="8058150" y="4983163"/>
          <p14:tracePt t="275191" x="8102600" y="4970463"/>
          <p14:tracePt t="275198" x="8113713" y="4970463"/>
          <p14:tracePt t="275206" x="8132763" y="4970463"/>
          <p14:tracePt t="275213" x="8151813" y="4964113"/>
          <p14:tracePt t="275221" x="8158163" y="4964113"/>
          <p14:tracePt t="275228" x="8162925" y="4964113"/>
          <p14:tracePt t="275243" x="8169275" y="4964113"/>
          <p14:tracePt t="275258" x="8169275" y="4957763"/>
          <p14:tracePt t="275266" x="8175625" y="4957763"/>
          <p14:tracePt t="275273" x="8188325" y="4957763"/>
          <p14:tracePt t="275281" x="8207375" y="4957763"/>
          <p14:tracePt t="275288" x="8218488" y="4957763"/>
          <p14:tracePt t="275296" x="8224838" y="4957763"/>
          <p14:tracePt t="275303" x="8243888" y="4957763"/>
          <p14:tracePt t="275310" x="8262938" y="4957763"/>
          <p14:tracePt t="275318" x="8267700" y="4957763"/>
          <p14:tracePt t="275325" x="8280400" y="4957763"/>
          <p14:tracePt t="275333" x="8293100" y="4957763"/>
          <p14:tracePt t="275341" x="8305800" y="4957763"/>
          <p14:tracePt t="275348" x="8312150" y="4953000"/>
          <p14:tracePt t="276984" x="8323263" y="4953000"/>
          <p14:tracePt t="276992" x="8335963" y="4953000"/>
          <p14:tracePt t="277001" x="8348663" y="4953000"/>
          <p14:tracePt t="277006" x="8361363" y="4953000"/>
          <p14:tracePt t="277013" x="8372475" y="4953000"/>
          <p14:tracePt t="277021" x="8397875" y="4953000"/>
          <p14:tracePt t="277029" x="8423275" y="4953000"/>
          <p14:tracePt t="277036" x="8434388" y="4953000"/>
          <p14:tracePt t="277043" x="8447088" y="4953000"/>
          <p14:tracePt t="277059" x="8453438" y="4953000"/>
          <p14:tracePt t="277066" x="8459788" y="4953000"/>
          <p14:tracePt t="281510" x="8453438" y="4964113"/>
          <p14:tracePt t="281514" x="8453438" y="4970463"/>
          <p14:tracePt t="281516" x="8453438" y="4983163"/>
          <p14:tracePt t="281529" x="8453438" y="4989513"/>
          <p14:tracePt t="281544" x="8447088" y="4995863"/>
          <p14:tracePt t="281552" x="8440738" y="4995863"/>
          <p14:tracePt t="281558" x="8440738" y="5002213"/>
          <p14:tracePt t="281567" x="8428038" y="5002213"/>
          <p14:tracePt t="281573" x="8423275" y="5002213"/>
          <p14:tracePt t="281581" x="8410575" y="5013325"/>
          <p14:tracePt t="281588" x="8391525" y="5013325"/>
          <p14:tracePt t="281596" x="8385175" y="5019675"/>
          <p14:tracePt t="281604" x="8372475" y="5019675"/>
          <p14:tracePt t="281611" x="8348663" y="5026025"/>
          <p14:tracePt t="281620" x="8318500" y="5026025"/>
          <p14:tracePt t="281626" x="8299450" y="5026025"/>
          <p14:tracePt t="281634" x="8267700" y="5038725"/>
          <p14:tracePt t="281641" x="8243888" y="5038725"/>
          <p14:tracePt t="281650" x="8231188" y="5038725"/>
          <p14:tracePt t="281656" x="8207375" y="5038725"/>
          <p14:tracePt t="281664" x="8181975" y="5038725"/>
          <p14:tracePt t="281671" x="8175625" y="5038725"/>
          <p14:tracePt t="281724" x="8169275" y="5038725"/>
          <p14:tracePt t="281746" x="8162925" y="5038725"/>
          <p14:tracePt t="281753" x="8158163" y="5038725"/>
          <p14:tracePt t="281769" x="8158163" y="5032375"/>
          <p14:tracePt t="281776" x="8151813" y="5032375"/>
          <p14:tracePt t="281791" x="8151813" y="5026025"/>
          <p14:tracePt t="281800" x="8139113" y="5026025"/>
          <p14:tracePt t="281814" x="8132763" y="5019675"/>
          <p14:tracePt t="281821" x="8126413" y="5019675"/>
          <p14:tracePt t="281964" x="8145463" y="5019675"/>
          <p14:tracePt t="281972" x="8151813" y="5019675"/>
          <p14:tracePt t="281979" x="8175625" y="5019675"/>
          <p14:tracePt t="281986" x="8213725" y="5019675"/>
          <p14:tracePt t="281994" x="8250238" y="5019675"/>
          <p14:tracePt t="282002" x="8262938" y="5019675"/>
          <p14:tracePt t="282009" x="8280400" y="5019675"/>
          <p14:tracePt t="282017" x="8329613" y="5019675"/>
          <p14:tracePt t="282024" x="8335963" y="5019675"/>
          <p14:tracePt t="282032" x="8361363" y="5019675"/>
          <p14:tracePt t="282039" x="8378825" y="5019675"/>
          <p14:tracePt t="282047" x="8385175" y="5019675"/>
          <p14:tracePt t="282054" x="8404225" y="5019675"/>
          <p14:tracePt t="282061" x="8423275" y="5019675"/>
          <p14:tracePt t="282070" x="8434388" y="5019675"/>
          <p14:tracePt t="282076" x="8459788" y="5019675"/>
          <p14:tracePt t="282084" x="8496300" y="5019675"/>
          <p14:tracePt t="282091" x="8528050" y="5019675"/>
          <p14:tracePt t="282100" x="8551863" y="5019675"/>
          <p14:tracePt t="282106" x="8588375" y="5019675"/>
          <p14:tracePt t="282114" x="8626475" y="5019675"/>
          <p14:tracePt t="282121" x="8639175" y="5019675"/>
          <p14:tracePt t="282129" x="8669338" y="5019675"/>
          <p14:tracePt t="282136" x="8688388" y="5019675"/>
          <p14:tracePt t="282144" x="8699500" y="5013325"/>
          <p14:tracePt t="282151" x="8705850" y="5013325"/>
          <p14:tracePt t="282159" x="8718550" y="5008563"/>
          <p14:tracePt t="282167" x="8731250" y="5008563"/>
          <p14:tracePt t="282173" x="8737600" y="5008563"/>
          <p14:tracePt t="282181" x="8743950" y="5002213"/>
          <p14:tracePt t="282188" x="8748713" y="5002213"/>
          <p14:tracePt t="282197" x="8774113" y="4989513"/>
          <p14:tracePt t="282204" x="8797925" y="4983163"/>
          <p14:tracePt t="282209" x="8810625" y="4976813"/>
          <p14:tracePt t="282217" x="8829675" y="4970463"/>
          <p14:tracePt t="282225" x="8848725" y="4964113"/>
          <p14:tracePt t="282232" x="8866188" y="4953000"/>
          <p14:tracePt t="282240" x="8866188" y="4946650"/>
          <p14:tracePt t="282248" x="8872538" y="4940300"/>
          <p14:tracePt t="282255" x="8878888" y="4927600"/>
          <p14:tracePt t="282263" x="8885238" y="4921250"/>
          <p14:tracePt t="282270" x="8891588" y="4908550"/>
          <p14:tracePt t="282278" x="8891588" y="4902200"/>
          <p14:tracePt t="282285" x="8897938" y="4897438"/>
          <p14:tracePt t="282293" x="8897938" y="4884738"/>
          <p14:tracePt t="282300" x="8897938" y="4872038"/>
          <p14:tracePt t="282308" x="8897938" y="4859338"/>
          <p14:tracePt t="282316" x="8897938" y="4841875"/>
          <p14:tracePt t="282323" x="8897938" y="4816475"/>
          <p14:tracePt t="282338" x="8897938" y="4797425"/>
          <p14:tracePt t="282346" x="8897938" y="4786313"/>
          <p14:tracePt t="282353" x="8891588" y="4773613"/>
          <p14:tracePt t="282361" x="8885238" y="4767263"/>
          <p14:tracePt t="282368" x="8885238" y="4748213"/>
          <p14:tracePt t="282375" x="8878888" y="4730750"/>
          <p14:tracePt t="282383" x="8872538" y="4718050"/>
          <p14:tracePt t="282391" x="8872538" y="4711700"/>
          <p14:tracePt t="282399" x="8866188" y="4699000"/>
          <p14:tracePt t="282405" x="8859838" y="4692650"/>
          <p14:tracePt t="282413" x="8859838" y="4681538"/>
          <p14:tracePt t="282421" x="8848725" y="4668838"/>
          <p14:tracePt t="282428" x="8842375" y="4662488"/>
          <p14:tracePt t="282436" x="8829675" y="4649788"/>
          <p14:tracePt t="282443" x="8816975" y="4637088"/>
          <p14:tracePt t="282452" x="8797925" y="4625975"/>
          <p14:tracePt t="282458" x="8793163" y="4619625"/>
          <p14:tracePt t="282466" x="8774113" y="4606925"/>
          <p14:tracePt t="282473" x="8761413" y="4594225"/>
          <p14:tracePt t="282481" x="8748713" y="4587875"/>
          <p14:tracePt t="282488" x="8737600" y="4576763"/>
          <p14:tracePt t="282496" x="8712200" y="4570413"/>
          <p14:tracePt t="282503" x="8699500" y="4564063"/>
          <p14:tracePt t="282511" x="8675688" y="4551363"/>
          <p14:tracePt t="282518" x="8650288" y="4545013"/>
          <p14:tracePt t="282526" x="8639175" y="4545013"/>
          <p14:tracePt t="282533" x="8613775" y="4538663"/>
          <p14:tracePt t="282540" x="8588375" y="4532313"/>
          <p14:tracePt t="282551" x="8564563" y="4532313"/>
          <p14:tracePt t="282556" x="8545513" y="4532313"/>
          <p14:tracePt t="282564" x="8509000" y="4532313"/>
          <p14:tracePt t="282571" x="8478838" y="4532313"/>
          <p14:tracePt t="282579" x="8459788" y="4532313"/>
          <p14:tracePt t="282586" x="8434388" y="4532313"/>
          <p14:tracePt t="282594" x="8423275" y="4532313"/>
          <p14:tracePt t="282601" x="8410575" y="4532313"/>
          <p14:tracePt t="282608" x="8397875" y="4532313"/>
          <p14:tracePt t="282616" x="8378825" y="4532313"/>
          <p14:tracePt t="282623" x="8367713" y="4532313"/>
          <p14:tracePt t="282631" x="8342313" y="4532313"/>
          <p14:tracePt t="282638" x="8323263" y="4538663"/>
          <p14:tracePt t="282646" x="8318500" y="4545013"/>
          <p14:tracePt t="282653" x="8305800" y="4545013"/>
          <p14:tracePt t="282660" x="8305800" y="4551363"/>
          <p14:tracePt t="282668" x="8293100" y="4557713"/>
          <p14:tracePt t="282676" x="8280400" y="4564063"/>
          <p14:tracePt t="282683" x="8274050" y="4570413"/>
          <p14:tracePt t="282690" x="8267700" y="4581525"/>
          <p14:tracePt t="282699" x="8262938" y="4587875"/>
          <p14:tracePt t="282705" x="8256588" y="4587875"/>
          <p14:tracePt t="282713" x="8237538" y="4625975"/>
          <p14:tracePt t="282721" x="8237538" y="4637088"/>
          <p14:tracePt t="282728" x="8231188" y="4656138"/>
          <p14:tracePt t="282736" x="8231188" y="4675188"/>
          <p14:tracePt t="282743" x="8231188" y="4687888"/>
          <p14:tracePt t="282751" x="8231188" y="4711700"/>
          <p14:tracePt t="282758" x="8231188" y="4730750"/>
          <p14:tracePt t="282766" x="8231188" y="4754563"/>
          <p14:tracePt t="282773" x="8231188" y="4767263"/>
          <p14:tracePt t="282781" x="8231188" y="4797425"/>
          <p14:tracePt t="282788" x="8231188" y="4816475"/>
          <p14:tracePt t="282796" x="8231188" y="4835525"/>
          <p14:tracePt t="282803" x="8237538" y="4848225"/>
          <p14:tracePt t="282811" x="8243888" y="4872038"/>
          <p14:tracePt t="282818" x="8250238" y="4872038"/>
          <p14:tracePt t="282826" x="8256588" y="4884738"/>
          <p14:tracePt t="282833" x="8262938" y="4902200"/>
          <p14:tracePt t="282840" x="8267700" y="4902200"/>
          <p14:tracePt t="282849" x="8280400" y="4908550"/>
          <p14:tracePt t="282855" x="8280400" y="4914900"/>
          <p14:tracePt t="282863" x="8286750" y="4914900"/>
          <p14:tracePt t="282871" x="8293100" y="4921250"/>
          <p14:tracePt t="282884" x="8305800" y="4921250"/>
          <p14:tracePt t="282886" x="8323263" y="4927600"/>
          <p14:tracePt t="282893" x="8329613" y="4927600"/>
          <p14:tracePt t="282901" x="8342313" y="4927600"/>
          <p14:tracePt t="282908" x="8348663" y="4927600"/>
          <p14:tracePt t="282916" x="8355013" y="4933950"/>
          <p14:tracePt t="282923" x="8361363" y="4933950"/>
          <p14:tracePt t="283119" x="8355013" y="4933950"/>
          <p14:tracePt t="283127" x="8318500" y="4933950"/>
          <p14:tracePt t="283134" x="8243888" y="4940300"/>
          <p14:tracePt t="283142" x="8207375" y="4953000"/>
          <p14:tracePt t="283149" x="8083550" y="4957763"/>
          <p14:tracePt t="283157" x="7910513" y="4970463"/>
          <p14:tracePt t="283164" x="7837488" y="4983163"/>
          <p14:tracePt t="283172" x="7645400" y="4995863"/>
          <p14:tracePt t="283181" x="7510463" y="4995863"/>
          <p14:tracePt t="283187" x="7423150" y="5002213"/>
          <p14:tracePt t="283194" x="7324725" y="5026025"/>
          <p14:tracePt t="283201" x="7213600" y="5032375"/>
          <p14:tracePt t="283210" x="7127875" y="5045075"/>
          <p14:tracePt t="283216" x="7085013" y="5045075"/>
          <p14:tracePt t="283224" x="7035800" y="5045075"/>
          <p14:tracePt t="283231" x="6973888" y="5045075"/>
          <p14:tracePt t="283239" x="6954838" y="5045075"/>
          <p14:tracePt t="283246" x="6918325" y="5045075"/>
          <p14:tracePt t="283254" x="6875463" y="5032375"/>
          <p14:tracePt t="283261" x="6850063" y="5026025"/>
          <p14:tracePt t="283269" x="6819900" y="5019675"/>
          <p14:tracePt t="283278" x="6777038" y="5013325"/>
          <p14:tracePt t="283284" x="6770688" y="5013325"/>
          <p14:tracePt t="283292" x="6738938" y="5013325"/>
          <p14:tracePt t="283299" x="6721475" y="5008563"/>
          <p14:tracePt t="283307" x="6715125" y="5008563"/>
          <p14:tracePt t="283314" x="6702425" y="5008563"/>
          <p14:tracePt t="283321" x="6696075" y="5008563"/>
          <p14:tracePt t="283382" x="6689725" y="5008563"/>
          <p14:tracePt t="283397" x="6677025" y="5008563"/>
          <p14:tracePt t="283404" x="6653213" y="5008563"/>
          <p14:tracePt t="283411" x="6640513" y="5008563"/>
          <p14:tracePt t="283428" x="6627813" y="5008563"/>
          <p14:tracePt t="283434" x="6621463" y="5008563"/>
          <p14:tracePt t="283442" x="6616700" y="5008563"/>
          <p14:tracePt t="283449" x="6610350" y="5008563"/>
          <p14:tracePt t="283457" x="6610350" y="5002213"/>
          <p14:tracePt t="283464" x="6591300" y="4995863"/>
          <p14:tracePt t="283472" x="6578600" y="4989513"/>
          <p14:tracePt t="283488" x="6572250" y="4976813"/>
          <p14:tracePt t="283494" x="6561138" y="4970463"/>
          <p14:tracePt t="283500" x="6554788" y="4970463"/>
          <p14:tracePt t="283509" x="6548438" y="4970463"/>
          <p14:tracePt t="283584" x="6542088" y="4970463"/>
          <p14:tracePt t="283592" x="6529388" y="4970463"/>
          <p14:tracePt t="283598" x="6516688" y="4970463"/>
          <p14:tracePt t="283606" x="6505575" y="4970463"/>
          <p14:tracePt t="283622" x="6499225" y="4970463"/>
          <p14:tracePt t="283636" x="6492875" y="4970463"/>
          <p14:tracePt t="283809" x="6505575" y="4970463"/>
          <p14:tracePt t="283822" x="6523038" y="4976813"/>
          <p14:tracePt t="283830" x="6548438" y="4983163"/>
          <p14:tracePt t="283837" x="6554788" y="4983163"/>
          <p14:tracePt t="283845" x="6572250" y="4983163"/>
          <p14:tracePt t="283853" x="6604000" y="4989513"/>
          <p14:tracePt t="283860" x="6616700" y="4989513"/>
          <p14:tracePt t="283868" x="6634163" y="4995863"/>
          <p14:tracePt t="283884" x="6702425" y="4995863"/>
          <p14:tracePt t="283891" x="6715125" y="4995863"/>
          <p14:tracePt t="283898" x="6732588" y="4995863"/>
          <p14:tracePt t="283905" x="6751638" y="4995863"/>
          <p14:tracePt t="283913" x="6757988" y="4995863"/>
          <p14:tracePt t="283920" x="6777038" y="4995863"/>
          <p14:tracePt t="283928" x="6794500" y="4989513"/>
          <p14:tracePt t="283936" x="6807200" y="4983163"/>
          <p14:tracePt t="283943" x="6819900" y="4983163"/>
          <p14:tracePt t="283951" x="6831013" y="4976813"/>
          <p14:tracePt t="283958" x="6837363" y="4970463"/>
          <p14:tracePt t="283965" x="6850063" y="4964113"/>
          <p14:tracePt t="283973" x="6862763" y="4957763"/>
          <p14:tracePt t="283981" x="6869113" y="4957763"/>
          <p14:tracePt t="283988" x="6875463" y="4957763"/>
          <p14:tracePt t="283996" x="6881813" y="4953000"/>
          <p14:tracePt t="284003" x="6886575" y="4946650"/>
          <p14:tracePt t="284011" x="6899275" y="4940300"/>
          <p14:tracePt t="284018" x="6905625" y="4933950"/>
          <p14:tracePt t="284025" x="6911975" y="4921250"/>
          <p14:tracePt t="284033" x="6918325" y="4921250"/>
          <p14:tracePt t="284041" x="6918325" y="4914900"/>
          <p14:tracePt t="284048" x="6924675" y="4897438"/>
          <p14:tracePt t="284055" x="6924675" y="4891088"/>
          <p14:tracePt t="284063" x="6924675" y="4872038"/>
          <p14:tracePt t="284070" x="6931025" y="4859338"/>
          <p14:tracePt t="284085" x="6931025" y="4848225"/>
          <p14:tracePt t="284093" x="6931025" y="4829175"/>
          <p14:tracePt t="284101" x="6931025" y="4816475"/>
          <p14:tracePt t="284108" x="6931025" y="4810125"/>
          <p14:tracePt t="284116" x="6931025" y="4803775"/>
          <p14:tracePt t="284123" x="6924675" y="4786313"/>
          <p14:tracePt t="284131" x="6918325" y="4779963"/>
          <p14:tracePt t="284138" x="6911975" y="4767263"/>
          <p14:tracePt t="284145" x="6899275" y="4748213"/>
          <p14:tracePt t="284153" x="6886575" y="4737100"/>
          <p14:tracePt t="284161" x="6869113" y="4711700"/>
          <p14:tracePt t="284168" x="6862763" y="4699000"/>
          <p14:tracePt t="284176" x="6856413" y="4692650"/>
          <p14:tracePt t="284183" x="6850063" y="4687888"/>
          <p14:tracePt t="284191" x="6843713" y="4681538"/>
          <p14:tracePt t="284198" x="6831013" y="4668838"/>
          <p14:tracePt t="284206" x="6826250" y="4662488"/>
          <p14:tracePt t="284213" x="6826250" y="4656138"/>
          <p14:tracePt t="284228" x="6819900" y="4656138"/>
          <p14:tracePt t="284236" x="6807200" y="4649788"/>
          <p14:tracePt t="284243" x="6794500" y="4643438"/>
          <p14:tracePt t="284251" x="6788150" y="4643438"/>
          <p14:tracePt t="284258" x="6777038" y="4637088"/>
          <p14:tracePt t="284266" x="6757988" y="4637088"/>
          <p14:tracePt t="284273" x="6751638" y="4632325"/>
          <p14:tracePt t="284282" x="6732588" y="4632325"/>
          <p14:tracePt t="284288" x="6715125" y="4619625"/>
          <p14:tracePt t="284296" x="6708775" y="4619625"/>
          <p14:tracePt t="284303" x="6696075" y="4613275"/>
          <p14:tracePt t="284311" x="6683375" y="4606925"/>
          <p14:tracePt t="284318" x="6653213" y="4600575"/>
          <p14:tracePt t="284326" x="6646863" y="4600575"/>
          <p14:tracePt t="284333" x="6634163" y="4594225"/>
          <p14:tracePt t="284341" x="6604000" y="4594225"/>
          <p14:tracePt t="284348" x="6591300" y="4587875"/>
          <p14:tracePt t="284355" x="6572250" y="4587875"/>
          <p14:tracePt t="284364" x="6542088" y="4587875"/>
          <p14:tracePt t="284370" x="6529388" y="4587875"/>
          <p14:tracePt t="284378" x="6511925" y="4587875"/>
          <p14:tracePt t="284385" x="6499225" y="4587875"/>
          <p14:tracePt t="284393" x="6492875" y="4587875"/>
          <p14:tracePt t="284408" x="6486525" y="4587875"/>
          <p14:tracePt t="284416" x="6480175" y="4587875"/>
          <p14:tracePt t="284423" x="6480175" y="4594225"/>
          <p14:tracePt t="284431" x="6467475" y="4600575"/>
          <p14:tracePt t="284438" x="6456363" y="4613275"/>
          <p14:tracePt t="284445" x="6450013" y="4619625"/>
          <p14:tracePt t="284453" x="6437313" y="4632325"/>
          <p14:tracePt t="284461" x="6418263" y="4649788"/>
          <p14:tracePt t="284468" x="6418263" y="4656138"/>
          <p14:tracePt t="284476" x="6400800" y="4675188"/>
          <p14:tracePt t="284483" x="6388100" y="4699000"/>
          <p14:tracePt t="284491" x="6381750" y="4718050"/>
          <p14:tracePt t="284498" x="6375400" y="4737100"/>
          <p14:tracePt t="284505" x="6369050" y="4754563"/>
          <p14:tracePt t="284514" x="6369050" y="4767263"/>
          <p14:tracePt t="284520" x="6369050" y="4773613"/>
          <p14:tracePt t="284528" x="6362700" y="4792663"/>
          <p14:tracePt t="284536" x="6362700" y="4803775"/>
          <p14:tracePt t="284543" x="6362700" y="4810125"/>
          <p14:tracePt t="284551" x="6362700" y="4816475"/>
          <p14:tracePt t="284558" x="6362700" y="4822825"/>
          <p14:tracePt t="284566" x="6362700" y="4829175"/>
          <p14:tracePt t="284573" x="6362700" y="4841875"/>
          <p14:tracePt t="284581" x="6362700" y="4848225"/>
          <p14:tracePt t="284588" x="6362700" y="4852988"/>
          <p14:tracePt t="284596" x="6362700" y="4859338"/>
          <p14:tracePt t="284611" x="6362700" y="4865688"/>
          <p14:tracePt t="284618" x="6362700" y="4872038"/>
          <p14:tracePt t="284625" x="6369050" y="4878388"/>
          <p14:tracePt t="284633" x="6375400" y="4878388"/>
          <p14:tracePt t="284640" x="6381750" y="4891088"/>
          <p14:tracePt t="284648" x="6381750" y="4897438"/>
          <p14:tracePt t="284656" x="6388100" y="4902200"/>
          <p14:tracePt t="284678" x="6394450" y="4902200"/>
          <p14:tracePt t="284686" x="6400800" y="4908550"/>
          <p14:tracePt t="284693" x="6405563" y="4908550"/>
          <p14:tracePt t="284701" x="6405563" y="4914900"/>
          <p14:tracePt t="284708" x="6411913" y="49149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9E579E-0384-BA42-98C9-361962009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048"/>
            <a:ext cx="7886700" cy="1325563"/>
          </a:xfrm>
        </p:spPr>
        <p:txBody>
          <a:bodyPr>
            <a:normAutofit/>
          </a:bodyPr>
          <a:lstStyle/>
          <a:p>
            <a:r>
              <a:rPr kumimoji="1" lang="zh-CN" altLang="en-US" b="1">
                <a:latin typeface="+mn-lt"/>
                <a:ea typeface="SimSun" panose="02010600030101010101" pitchFamily="2" charset="-122"/>
              </a:rPr>
              <a:t>含同步复位的 </a:t>
            </a:r>
            <a:r>
              <a:rPr kumimoji="1" lang="en-US" altLang="zh-CN" b="1">
                <a:latin typeface="+mn-lt"/>
                <a:ea typeface="SimSun" panose="02010600030101010101" pitchFamily="2" charset="-122"/>
              </a:rPr>
              <a:t>D</a:t>
            </a:r>
            <a:r>
              <a:rPr kumimoji="1" lang="zh-CN" altLang="en-US" b="1">
                <a:latin typeface="+mn-lt"/>
                <a:ea typeface="SimSun" panose="02010600030101010101" pitchFamily="2" charset="-122"/>
              </a:rPr>
              <a:t> 触发器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7928147-9CDD-EF4D-A586-5D36EBFDE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98611"/>
            <a:ext cx="7886700" cy="754580"/>
          </a:xfrm>
        </p:spPr>
        <p:txBody>
          <a:bodyPr>
            <a:normAutofit/>
          </a:bodyPr>
          <a:lstStyle/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同步复位：在时钟信号跳边沿检测复位信号</a:t>
            </a:r>
            <a:endParaRPr lang="en-US" altLang="zh-C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4" name="图片 3" descr="手机屏幕截图&#10;&#10;描述已自动生成">
            <a:extLst>
              <a:ext uri="{FF2B5EF4-FFF2-40B4-BE49-F238E27FC236}">
                <a16:creationId xmlns:a16="http://schemas.microsoft.com/office/drawing/2014/main" id="{DAF82B6B-AD73-4A47-BDF6-7C7318F09E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600" y="2669660"/>
            <a:ext cx="8432800" cy="3670300"/>
          </a:xfrm>
          <a:prstGeom prst="rect">
            <a:avLst/>
          </a:prstGeom>
        </p:spPr>
      </p:pic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20A0619-67D1-4365-AB69-E1676BCF0A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064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575"/>
    </mc:Choice>
    <mc:Fallback>
      <p:transition spd="slow" advTm="101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23" x="6411913" y="4933950"/>
          <p14:tracePt t="3128" x="6411913" y="4946650"/>
          <p14:tracePt t="3141" x="6418263" y="4957763"/>
          <p14:tracePt t="3149" x="6418263" y="4964113"/>
          <p14:tracePt t="3165" x="6424613" y="4964113"/>
          <p14:tracePt t="3171" x="6424613" y="4970463"/>
          <p14:tracePt t="3794" x="6418263" y="4970463"/>
          <p14:tracePt t="3802" x="6418263" y="4976813"/>
          <p14:tracePt t="3816" x="6411913" y="4976813"/>
          <p14:tracePt t="3824" x="6405563" y="4976813"/>
          <p14:tracePt t="3831" x="6400800" y="4976813"/>
          <p14:tracePt t="3847" x="6400800" y="4983163"/>
          <p14:tracePt t="3854" x="6394450" y="4983163"/>
          <p14:tracePt t="3861" x="6381750" y="4989513"/>
          <p14:tracePt t="3869" x="6381750" y="4995863"/>
          <p14:tracePt t="3876" x="6375400" y="5002213"/>
          <p14:tracePt t="3885" x="6369050" y="5008563"/>
          <p14:tracePt t="3891" x="6362700" y="5008563"/>
          <p14:tracePt t="3899" x="6362700" y="5013325"/>
          <p14:tracePt t="3914" x="6356350" y="5013325"/>
          <p14:tracePt t="3941" x="6351588" y="5013325"/>
          <p14:tracePt t="3944" x="6345238" y="5013325"/>
          <p14:tracePt t="3952" x="6332538" y="5013325"/>
          <p14:tracePt t="3959" x="6319838" y="5013325"/>
          <p14:tracePt t="3967" x="6307138" y="5013325"/>
          <p14:tracePt t="3974" x="6289675" y="5013325"/>
          <p14:tracePt t="3982" x="6276975" y="5019675"/>
          <p14:tracePt t="3989" x="6270625" y="5019675"/>
          <p14:tracePt t="3997" x="6264275" y="5019675"/>
          <p14:tracePt t="4057" x="6257925" y="5019675"/>
          <p14:tracePt t="6778" x="6251575" y="5013325"/>
          <p14:tracePt t="6785" x="6246813" y="5013325"/>
          <p14:tracePt t="6793" x="6246813" y="5008563"/>
          <p14:tracePt t="6801" x="6240463" y="5008563"/>
          <p14:tracePt t="6823" x="6234113" y="5002213"/>
          <p14:tracePt t="6831" x="6227763" y="4995863"/>
          <p14:tracePt t="6847" x="6215063" y="4989513"/>
          <p14:tracePt t="6854" x="6208713" y="4976813"/>
          <p14:tracePt t="6861" x="6208713" y="4970463"/>
          <p14:tracePt t="6870" x="6202363" y="4964113"/>
          <p14:tracePt t="6889" x="6184900" y="4940300"/>
          <p14:tracePt t="6892" x="6184900" y="4927600"/>
          <p14:tracePt t="6899" x="6178550" y="4914900"/>
          <p14:tracePt t="6907" x="6178550" y="4902200"/>
          <p14:tracePt t="6914" x="6172200" y="4897438"/>
          <p14:tracePt t="6922" x="6165850" y="4878388"/>
          <p14:tracePt t="6929" x="6159500" y="4859338"/>
          <p14:tracePt t="6936" x="6153150" y="4848225"/>
          <p14:tracePt t="6944" x="6135688" y="4816475"/>
          <p14:tracePt t="6952" x="6122988" y="4786313"/>
          <p14:tracePt t="6959" x="6110288" y="4767263"/>
          <p14:tracePt t="6966" x="6091238" y="4724400"/>
          <p14:tracePt t="6974" x="6054725" y="4649788"/>
          <p14:tracePt t="6981" x="6048375" y="4619625"/>
          <p14:tracePt t="6988" x="6018213" y="4532313"/>
          <p14:tracePt t="6996" x="5986463" y="4452938"/>
          <p14:tracePt t="7003" x="5919788" y="4391025"/>
          <p14:tracePt t="7010" x="5900738" y="4354513"/>
          <p14:tracePt t="7018" x="5870575" y="4260850"/>
          <p14:tracePt t="7025" x="5832475" y="4175125"/>
          <p14:tracePt t="7033" x="5815013" y="4132263"/>
          <p14:tracePt t="7041" x="5783263" y="4040188"/>
          <p14:tracePt t="7048" x="5746750" y="3929063"/>
          <p14:tracePt t="7056" x="5734050" y="3884613"/>
          <p14:tracePt t="7063" x="5684838" y="3798888"/>
          <p14:tracePt t="7071" x="5648325" y="3719513"/>
          <p14:tracePt t="7078" x="5622925" y="3687763"/>
          <p14:tracePt t="7086" x="5599113" y="3644900"/>
          <p14:tracePt t="7093" x="5561013" y="3589338"/>
          <p14:tracePt t="7102" x="5511800" y="3521075"/>
          <p14:tracePt t="7108" x="5494338" y="3497263"/>
          <p14:tracePt t="7116" x="5445125" y="3448050"/>
          <p14:tracePt t="7123" x="5376863" y="3379788"/>
          <p14:tracePt t="7131" x="5351463" y="3360738"/>
          <p14:tracePt t="7138" x="5295900" y="3311525"/>
          <p14:tracePt t="7146" x="5235575" y="3262313"/>
          <p14:tracePt t="7155" x="5203825" y="3238500"/>
          <p14:tracePt t="7160" x="5135563" y="3187700"/>
          <p14:tracePt t="7168" x="5068888" y="3133725"/>
          <p14:tracePt t="7175" x="5049838" y="3121025"/>
          <p14:tracePt t="7183" x="4987925" y="3078163"/>
          <p14:tracePt t="7191" x="4932363" y="3027363"/>
          <p14:tracePt t="7198" x="4902200" y="3003550"/>
          <p14:tracePt t="7206" x="4859338" y="2978150"/>
          <p14:tracePt t="7213" x="4797425" y="2922588"/>
          <p14:tracePt t="7221" x="4741863" y="2886075"/>
          <p14:tracePt t="7228" x="4722813" y="2862263"/>
          <p14:tracePt t="7236" x="4686300" y="2817813"/>
          <p14:tracePt t="7243" x="4643438" y="2794000"/>
          <p14:tracePt t="7252" x="4630738" y="2781300"/>
          <p14:tracePt t="7258" x="4587875" y="2738438"/>
          <p14:tracePt t="7266" x="4556125" y="2701925"/>
          <p14:tracePt t="7273" x="4532313" y="2689225"/>
          <p14:tracePt t="7281" x="4483100" y="2657475"/>
          <p14:tracePt t="7288" x="4438650" y="2633663"/>
          <p14:tracePt t="7296" x="4421188" y="2608263"/>
          <p14:tracePt t="7304" x="4378325" y="2590800"/>
          <p14:tracePt t="7311" x="4310063" y="2552700"/>
          <p14:tracePt t="7319" x="4241800" y="2528888"/>
          <p14:tracePt t="7326" x="4224338" y="2503488"/>
          <p14:tracePt t="7333" x="4143375" y="2466975"/>
          <p14:tracePt t="7341" x="4087813" y="2447925"/>
          <p14:tracePt t="7348" x="4044950" y="2424113"/>
          <p14:tracePt t="7356" x="3995738" y="2392363"/>
          <p14:tracePt t="7363" x="3914775" y="2362200"/>
          <p14:tracePt t="7371" x="3897313" y="2355850"/>
          <p14:tracePt t="7378" x="3829050" y="2330450"/>
          <p14:tracePt t="7386" x="3748088" y="2312988"/>
          <p14:tracePt t="7393" x="3717925" y="2306638"/>
          <p14:tracePt t="7402" x="3632200" y="2276475"/>
          <p14:tracePt t="7408" x="3582988" y="2276475"/>
          <p14:tracePt t="7416" x="3538538" y="2270125"/>
          <p14:tracePt t="7423" x="3489325" y="2270125"/>
          <p14:tracePt t="7431" x="3440113" y="2270125"/>
          <p14:tracePt t="7438" x="3390900" y="2270125"/>
          <p14:tracePt t="7446" x="3373438" y="2270125"/>
          <p14:tracePt t="7453" x="3322638" y="2270125"/>
          <p14:tracePt t="7460" x="3286125" y="2270125"/>
          <p14:tracePt t="7468" x="3268663" y="2270125"/>
          <p14:tracePt t="7475" x="3217863" y="2270125"/>
          <p14:tracePt t="7483" x="3168650" y="2270125"/>
          <p14:tracePt t="7491" x="3151188" y="2270125"/>
          <p14:tracePt t="7498" x="3101975" y="2270125"/>
          <p14:tracePt t="7506" x="3076575" y="2270125"/>
          <p14:tracePt t="7513" x="3046413" y="2270125"/>
          <p14:tracePt t="7521" x="2990850" y="2270125"/>
          <p14:tracePt t="7528" x="2971800" y="2270125"/>
          <p14:tracePt t="7536" x="2941638" y="2270125"/>
          <p14:tracePt t="7543" x="2928938" y="2270125"/>
          <p14:tracePt t="7552" x="2886075" y="2263775"/>
          <p14:tracePt t="7558" x="2860675" y="2263775"/>
          <p14:tracePt t="7566" x="2843213" y="2263775"/>
          <p14:tracePt t="7573" x="2798763" y="2263775"/>
          <p14:tracePt t="7581" x="2749550" y="2263775"/>
          <p14:tracePt t="7588" x="2738438" y="2263775"/>
          <p14:tracePt t="7596" x="2700338" y="2263775"/>
          <p14:tracePt t="7603" x="2670175" y="2251075"/>
          <p14:tracePt t="7610" x="2657475" y="2251075"/>
          <p14:tracePt t="7619" x="2627313" y="2244725"/>
          <p14:tracePt t="7626" x="2601913" y="2244725"/>
          <p14:tracePt t="7633" x="2589213" y="2238375"/>
          <p14:tracePt t="7641" x="2571750" y="2232025"/>
          <p14:tracePt t="7648" x="2546350" y="2225675"/>
          <p14:tracePt t="7656" x="2533650" y="2225675"/>
          <p14:tracePt t="7663" x="2522538" y="2220913"/>
          <p14:tracePt t="7671" x="2509838" y="2214563"/>
          <p14:tracePt t="7678" x="2484438" y="2214563"/>
          <p14:tracePt t="7685" x="2466975" y="2208213"/>
          <p14:tracePt t="7693" x="2441575" y="2201863"/>
          <p14:tracePt t="7702" x="2422525" y="2201863"/>
          <p14:tracePt t="7708" x="2417763" y="2201863"/>
          <p14:tracePt t="7716" x="2411413" y="2201863"/>
          <p14:tracePt t="7723" x="2405063" y="2201863"/>
          <p14:tracePt t="7738" x="2398713" y="2201863"/>
          <p14:tracePt t="7753" x="2392363" y="2201863"/>
          <p14:tracePt t="7761" x="2373313" y="2201863"/>
          <p14:tracePt t="7768" x="2362200" y="2201863"/>
          <p14:tracePt t="7776" x="2343150" y="2201863"/>
          <p14:tracePt t="7784" x="2324100" y="2201863"/>
          <p14:tracePt t="7791" x="2287588" y="2201863"/>
          <p14:tracePt t="7798" x="2238375" y="2201863"/>
          <p14:tracePt t="7806" x="2212975" y="2201863"/>
          <p14:tracePt t="7813" x="2176463" y="2201863"/>
          <p14:tracePt t="7821" x="2127250" y="2201863"/>
          <p14:tracePt t="7828" x="2108200" y="2201863"/>
          <p14:tracePt t="7836" x="2058988" y="2201863"/>
          <p14:tracePt t="7843" x="2041525" y="2201863"/>
          <p14:tracePt t="7852" x="2016125" y="2201863"/>
          <p14:tracePt t="7919" x="2009775" y="2201863"/>
          <p14:tracePt t="7927" x="1997075" y="2201863"/>
          <p14:tracePt t="7934" x="1992313" y="2201863"/>
          <p14:tracePt t="7941" x="1973263" y="2201863"/>
          <p14:tracePt t="7949" x="1954213" y="2195513"/>
          <p14:tracePt t="7956" x="1941513" y="2195513"/>
          <p14:tracePt t="7964" x="1936750" y="2195513"/>
          <p14:tracePt t="7972" x="1930400" y="2195513"/>
          <p14:tracePt t="8062" x="1924050" y="2195513"/>
          <p14:tracePt t="8077" x="1917700" y="2195513"/>
          <p14:tracePt t="8091" x="1911350" y="2195513"/>
          <p14:tracePt t="8099" x="1911350" y="2201863"/>
          <p14:tracePt t="8121" x="1911350" y="2208213"/>
          <p14:tracePt t="8144" x="1911350" y="2214563"/>
          <p14:tracePt t="8166" x="1911350" y="2220913"/>
          <p14:tracePt t="9008" x="1917700" y="2220913"/>
          <p14:tracePt t="9014" x="1917700" y="2225675"/>
          <p14:tracePt t="9029" x="1924050" y="2225675"/>
          <p14:tracePt t="9044" x="1924050" y="2232025"/>
          <p14:tracePt t="9052" x="1924050" y="2238375"/>
          <p14:tracePt t="9059" x="1924050" y="2244725"/>
          <p14:tracePt t="9067" x="1924050" y="2251075"/>
          <p14:tracePt t="9074" x="1924050" y="2263775"/>
          <p14:tracePt t="9082" x="1930400" y="2270125"/>
          <p14:tracePt t="9089" x="1936750" y="2270125"/>
          <p14:tracePt t="9892" x="1941513" y="2270125"/>
          <p14:tracePt t="9975" x="1947863" y="2270125"/>
          <p14:tracePt t="9989" x="1954213" y="2270125"/>
          <p14:tracePt t="10012" x="1960563" y="2270125"/>
          <p14:tracePt t="10027" x="1966913" y="2270125"/>
          <p14:tracePt t="10034" x="1973263" y="2270125"/>
          <p14:tracePt t="10041" x="1979613" y="2270125"/>
          <p14:tracePt t="10050" x="1985963" y="2270125"/>
          <p14:tracePt t="10056" x="1997075" y="2270125"/>
          <p14:tracePt t="10064" x="2009775" y="2270125"/>
          <p14:tracePt t="10071" x="2016125" y="2270125"/>
          <p14:tracePt t="10079" x="2041525" y="2270125"/>
          <p14:tracePt t="10087" x="2058988" y="2270125"/>
          <p14:tracePt t="10094" x="2078038" y="2270125"/>
          <p14:tracePt t="10102" x="2097088" y="2270125"/>
          <p14:tracePt t="10109" x="2127250" y="2281238"/>
          <p14:tracePt t="10117" x="2152650" y="2281238"/>
          <p14:tracePt t="10124" x="2163763" y="2281238"/>
          <p14:tracePt t="10133" x="2189163" y="2281238"/>
          <p14:tracePt t="10139" x="2206625" y="2281238"/>
          <p14:tracePt t="10146" x="2212975" y="2281238"/>
          <p14:tracePt t="10154" x="2225675" y="2281238"/>
          <p14:tracePt t="10162" x="2238375" y="2281238"/>
          <p14:tracePt t="10169" x="2251075" y="2287588"/>
          <p14:tracePt t="10177" x="2281238" y="2293938"/>
          <p14:tracePt t="10186" x="2312988" y="2300288"/>
          <p14:tracePt t="10191" x="2330450" y="2300288"/>
          <p14:tracePt t="10200" x="2379663" y="2319338"/>
          <p14:tracePt t="10206" x="2417763" y="2319338"/>
          <p14:tracePt t="10214" x="2466975" y="2325688"/>
          <p14:tracePt t="10221" x="2478088" y="2325688"/>
          <p14:tracePt t="10229" x="2509838" y="2330450"/>
          <p14:tracePt t="10238" x="2533650" y="2336800"/>
          <p14:tracePt t="10244" x="2559050" y="2336800"/>
          <p14:tracePt t="10252" x="2578100" y="2336800"/>
          <p14:tracePt t="10259" x="2589213" y="2343150"/>
          <p14:tracePt t="10267" x="2595563" y="2343150"/>
          <p14:tracePt t="10274" x="2601913" y="2343150"/>
          <p14:tracePt t="10289" x="2608263" y="2343150"/>
          <p14:tracePt t="10372" x="2614613" y="2343150"/>
          <p14:tracePt t="10379" x="2644775" y="2343150"/>
          <p14:tracePt t="10387" x="2687638" y="2343150"/>
          <p14:tracePt t="10394" x="2706688" y="2343150"/>
          <p14:tracePt t="10402" x="2738438" y="2343150"/>
          <p14:tracePt t="10409" x="2762250" y="2336800"/>
          <p14:tracePt t="10417" x="2768600" y="2336800"/>
          <p14:tracePt t="10424" x="2781300" y="2336800"/>
          <p14:tracePt t="10477" x="2787650" y="2336800"/>
          <p14:tracePt t="10484" x="2805113" y="2336800"/>
          <p14:tracePt t="10492" x="2824163" y="2336800"/>
          <p14:tracePt t="10499" x="2830513" y="2336800"/>
          <p14:tracePt t="10506" x="2843213" y="2330450"/>
          <p14:tracePt t="10521" x="2847975" y="2330450"/>
          <p14:tracePt t="10980" x="2860675" y="2330450"/>
          <p14:tracePt t="10987" x="2897188" y="2330450"/>
          <p14:tracePt t="10994" x="2903538" y="2330450"/>
          <p14:tracePt t="11001" x="2916238" y="2325688"/>
          <p14:tracePt t="11010" x="2928938" y="2325688"/>
          <p14:tracePt t="11016" x="2941638" y="2325688"/>
          <p14:tracePt t="11026" x="2959100" y="2325688"/>
          <p14:tracePt t="11031" x="2978150" y="2319338"/>
          <p14:tracePt t="11040" x="2990850" y="2319338"/>
          <p14:tracePt t="11046" x="3008313" y="2319338"/>
          <p14:tracePt t="11054" x="3040063" y="2319338"/>
          <p14:tracePt t="11061" x="3046413" y="2319338"/>
          <p14:tracePt t="11069" x="3057525" y="2319338"/>
          <p14:tracePt t="11077" x="3082925" y="2319338"/>
          <p14:tracePt t="11084" x="3089275" y="2312988"/>
          <p14:tracePt t="11093" x="3113088" y="2312988"/>
          <p14:tracePt t="11099" x="3144838" y="2312988"/>
          <p14:tracePt t="11107" x="3168650" y="2312988"/>
          <p14:tracePt t="11114" x="3213100" y="2312988"/>
          <p14:tracePt t="11122" x="3273425" y="2312988"/>
          <p14:tracePt t="11129" x="3328988" y="2312988"/>
          <p14:tracePt t="11137" x="3348038" y="2312988"/>
          <p14:tracePt t="11145" x="3390900" y="2312988"/>
          <p14:tracePt t="11151" x="3422650" y="2312988"/>
          <p14:tracePt t="11160" x="3433763" y="2312988"/>
          <p14:tracePt t="11166" x="3446463" y="2312988"/>
          <p14:tracePt t="11377" x="3471863" y="2312988"/>
          <p14:tracePt t="11384" x="3508375" y="2312988"/>
          <p14:tracePt t="11391" x="3563938" y="2306638"/>
          <p14:tracePt t="11399" x="3613150" y="2293938"/>
          <p14:tracePt t="11406" x="3643313" y="2293938"/>
          <p14:tracePt t="11414" x="3687763" y="2293938"/>
          <p14:tracePt t="11421" x="3760788" y="2293938"/>
          <p14:tracePt t="11429" x="3786188" y="2293938"/>
          <p14:tracePt t="11436" x="3848100" y="2293938"/>
          <p14:tracePt t="11444" x="3908425" y="2293938"/>
          <p14:tracePt t="11452" x="3940175" y="2293938"/>
          <p14:tracePt t="11459" x="3989388" y="2293938"/>
          <p14:tracePt t="11468" x="4025900" y="2293938"/>
          <p14:tracePt t="11474" x="4075113" y="2293938"/>
          <p14:tracePt t="11482" x="4094163" y="2293938"/>
          <p14:tracePt t="11489" x="4130675" y="2293938"/>
          <p14:tracePt t="11497" x="4168775" y="2293938"/>
          <p14:tracePt t="11504" x="4198938" y="2293938"/>
          <p14:tracePt t="11511" x="4235450" y="2293938"/>
          <p14:tracePt t="11520" x="4260850" y="2293938"/>
          <p14:tracePt t="11526" x="4284663" y="2287588"/>
          <p14:tracePt t="11535" x="4310063" y="2287588"/>
          <p14:tracePt t="11541" x="4340225" y="2281238"/>
          <p14:tracePt t="11549" x="4352925" y="2281238"/>
          <p14:tracePt t="11556" x="4378325" y="2276475"/>
          <p14:tracePt t="11564" x="4414838" y="2276475"/>
          <p14:tracePt t="11571" x="4427538" y="2276475"/>
          <p14:tracePt t="11579" x="4445000" y="2276475"/>
          <p14:tracePt t="11587" x="4470400" y="2270125"/>
          <p14:tracePt t="11594" x="4476750" y="2270125"/>
          <p14:tracePt t="11609" x="4489450" y="2270125"/>
          <p14:tracePt t="11624" x="4494213" y="2270125"/>
          <p14:tracePt t="11632" x="4513263" y="2270125"/>
          <p14:tracePt t="11647" x="4519613" y="2270125"/>
          <p14:tracePt t="11655" x="4532313" y="2270125"/>
          <p14:tracePt t="11661" x="4549775" y="2270125"/>
          <p14:tracePt t="11669" x="4562475" y="2270125"/>
          <p14:tracePt t="11677" x="4598988" y="2270125"/>
          <p14:tracePt t="11685" x="4649788" y="2270125"/>
          <p14:tracePt t="11691" x="4705350" y="2276475"/>
          <p14:tracePt t="11699" x="4722813" y="2276475"/>
          <p14:tracePt t="11706" x="4778375" y="2276475"/>
          <p14:tracePt t="11714" x="4814888" y="2287588"/>
          <p14:tracePt t="11722" x="4840288" y="2287588"/>
          <p14:tracePt t="11729" x="4864100" y="2287588"/>
          <p14:tracePt t="11737" x="4876800" y="2287588"/>
          <p14:tracePt t="11745" x="4883150" y="2293938"/>
          <p14:tracePt t="11751" x="4902200" y="2293938"/>
          <p14:tracePt t="11767" x="4926013" y="2306638"/>
          <p14:tracePt t="11773" x="4945063" y="2306638"/>
          <p14:tracePt t="11781" x="4964113" y="2306638"/>
          <p14:tracePt t="11788" x="4975225" y="2306638"/>
          <p14:tracePt t="11796" x="4994275" y="2306638"/>
          <p14:tracePt t="11803" x="5006975" y="2306638"/>
          <p14:tracePt t="11811" x="5024438" y="2306638"/>
          <p14:tracePt t="11818" x="5030788" y="2306638"/>
          <p14:tracePt t="11826" x="5043488" y="2306638"/>
          <p14:tracePt t="11834" x="5056188" y="2306638"/>
          <p14:tracePt t="11841" x="5062538" y="2306638"/>
          <p14:tracePt t="11848" x="5075238" y="2306638"/>
          <p14:tracePt t="12097" x="5086350" y="2306638"/>
          <p14:tracePt t="12105" x="5135563" y="2306638"/>
          <p14:tracePt t="12111" x="5184775" y="2306638"/>
          <p14:tracePt t="12119" x="5216525" y="2306638"/>
          <p14:tracePt t="12126" x="5272088" y="2293938"/>
          <p14:tracePt t="12134" x="5321300" y="2287588"/>
          <p14:tracePt t="12141" x="5327650" y="2287588"/>
          <p14:tracePt t="12149" x="5370513" y="2281238"/>
          <p14:tracePt t="12158" x="5389563" y="2281238"/>
          <p14:tracePt t="12164" x="5395913" y="2281238"/>
          <p14:tracePt t="12172" x="5400675" y="2281238"/>
          <p14:tracePt t="12179" x="5407025" y="2281238"/>
          <p14:tracePt t="12188" x="5413375" y="2281238"/>
          <p14:tracePt t="12202" x="5419725" y="2281238"/>
          <p14:tracePt t="12209" x="5438775" y="2281238"/>
          <p14:tracePt t="12217" x="5449888" y="2281238"/>
          <p14:tracePt t="12225" x="5481638" y="2281238"/>
          <p14:tracePt t="12232" x="5518150" y="2287588"/>
          <p14:tracePt t="12239" x="5530850" y="2293938"/>
          <p14:tracePt t="12247" x="5567363" y="2293938"/>
          <p14:tracePt t="12255" x="5586413" y="2300288"/>
          <p14:tracePt t="12261" x="5599113" y="2300288"/>
          <p14:tracePt t="12269" x="5605463" y="2300288"/>
          <p14:tracePt t="12276" x="5616575" y="2300288"/>
          <p14:tracePt t="12284" x="5622925" y="2300288"/>
          <p14:tracePt t="12291" x="5629275" y="2306638"/>
          <p14:tracePt t="12299" x="5648325" y="2312988"/>
          <p14:tracePt t="12314" x="5665788" y="2319338"/>
          <p14:tracePt t="12322" x="5684838" y="2319338"/>
          <p14:tracePt t="12329" x="5715000" y="2319338"/>
          <p14:tracePt t="12338" x="5721350" y="2319338"/>
          <p14:tracePt t="12344" x="5740400" y="2319338"/>
          <p14:tracePt t="12352" x="5753100" y="2319338"/>
          <p14:tracePt t="12367" x="5759450" y="2319338"/>
          <p14:tracePt t="12375" x="5765800" y="2319338"/>
          <p14:tracePt t="12419" x="5770563" y="2319338"/>
          <p14:tracePt t="12885" x="5783263" y="2319338"/>
          <p14:tracePt t="12892" x="5795963" y="2319338"/>
          <p14:tracePt t="12899" x="5832475" y="2319338"/>
          <p14:tracePt t="12907" x="5907088" y="2319338"/>
          <p14:tracePt t="12914" x="5980113" y="2319338"/>
          <p14:tracePt t="12922" x="6018213" y="2319338"/>
          <p14:tracePt t="12929" x="6140450" y="2312988"/>
          <p14:tracePt t="12937" x="6240463" y="2312988"/>
          <p14:tracePt t="12944" x="6300788" y="2312988"/>
          <p14:tracePt t="12952" x="6400800" y="2312988"/>
          <p14:tracePt t="12959" x="6461125" y="2312988"/>
          <p14:tracePt t="12967" x="6480175" y="2312988"/>
          <p14:tracePt t="12974" x="6516688" y="2312988"/>
          <p14:tracePt t="12982" x="6535738" y="2312988"/>
          <p14:tracePt t="12989" x="6542088" y="2312988"/>
          <p14:tracePt t="12997" x="6548438" y="2312988"/>
          <p14:tracePt t="13011" x="6554788" y="2312988"/>
          <p14:tracePt t="13020" x="6565900" y="2312988"/>
          <p14:tracePt t="13026" x="6578600" y="2312988"/>
          <p14:tracePt t="13034" x="6604000" y="2312988"/>
          <p14:tracePt t="13042" x="6627813" y="2300288"/>
          <p14:tracePt t="13049" x="6659563" y="2300288"/>
          <p14:tracePt t="13057" x="6702425" y="2300288"/>
          <p14:tracePt t="13064" x="6721475" y="2300288"/>
          <p14:tracePt t="13072" x="6745288" y="2300288"/>
          <p14:tracePt t="13079" x="6777038" y="2300288"/>
          <p14:tracePt t="13087" x="6781800" y="2300288"/>
          <p14:tracePt t="13094" x="6788150" y="2300288"/>
          <p14:tracePt t="13297" x="6794500" y="2300288"/>
          <p14:tracePt t="13305" x="6826250" y="2300288"/>
          <p14:tracePt t="13311" x="6837363" y="2300288"/>
          <p14:tracePt t="13319" x="6850063" y="2300288"/>
          <p14:tracePt t="13326" x="6886575" y="2306638"/>
          <p14:tracePt t="13334" x="6937375" y="2306638"/>
          <p14:tracePt t="13342" x="6967538" y="2312988"/>
          <p14:tracePt t="13349" x="7016750" y="2312988"/>
          <p14:tracePt t="13357" x="7065963" y="2319338"/>
          <p14:tracePt t="13364" x="7102475" y="2319338"/>
          <p14:tracePt t="13372" x="7146925" y="2319338"/>
          <p14:tracePt t="13379" x="7196138" y="2319338"/>
          <p14:tracePt t="13386" x="7245350" y="2319338"/>
          <p14:tracePt t="13393" x="7262813" y="2319338"/>
          <p14:tracePt t="13401" x="7312025" y="2319338"/>
          <p14:tracePt t="13408" x="7350125" y="2319338"/>
          <p14:tracePt t="13416" x="7367588" y="2312988"/>
          <p14:tracePt t="13423" x="7405688" y="2312988"/>
          <p14:tracePt t="13431" x="7461250" y="2300288"/>
          <p14:tracePt t="13439" x="7485063" y="2293938"/>
          <p14:tracePt t="13446" x="7527925" y="2287588"/>
          <p14:tracePt t="13454" x="7553325" y="2281238"/>
          <p14:tracePt t="13461" x="7572375" y="2276475"/>
          <p14:tracePt t="13468" x="7577138" y="2276475"/>
          <p14:tracePt t="13476" x="7602538" y="2276475"/>
          <p14:tracePt t="13491" x="7615238" y="2270125"/>
          <p14:tracePt t="13498" x="7627938" y="2270125"/>
          <p14:tracePt t="13506" x="7639050" y="2270125"/>
          <p14:tracePt t="13513" x="7651750" y="2270125"/>
          <p14:tracePt t="13521" x="7670800" y="2270125"/>
          <p14:tracePt t="13528" x="7700963" y="2270125"/>
          <p14:tracePt t="13537" x="7713663" y="2270125"/>
          <p14:tracePt t="13543" x="7750175" y="2270125"/>
          <p14:tracePt t="13551" x="7775575" y="2276475"/>
          <p14:tracePt t="13558" x="7781925" y="2276475"/>
          <p14:tracePt t="13566" x="7793038" y="2276475"/>
          <p14:tracePt t="15270" x="7788275" y="2281238"/>
          <p14:tracePt t="15277" x="7762875" y="2287588"/>
          <p14:tracePt t="15284" x="7737475" y="2300288"/>
          <p14:tracePt t="15292" x="7720013" y="2319338"/>
          <p14:tracePt t="15299" x="7694613" y="2325688"/>
          <p14:tracePt t="15307" x="7670800" y="2330450"/>
          <p14:tracePt t="15314" x="7615238" y="2336800"/>
          <p14:tracePt t="15322" x="7589838" y="2349500"/>
          <p14:tracePt t="15330" x="7534275" y="2362200"/>
          <p14:tracePt t="15336" x="7485063" y="2381250"/>
          <p14:tracePt t="15344" x="7442200" y="2398713"/>
          <p14:tracePt t="15351" x="7416800" y="2405063"/>
          <p14:tracePt t="15360" x="7380288" y="2424113"/>
          <p14:tracePt t="15366" x="7343775" y="2430463"/>
          <p14:tracePt t="15374" x="7318375" y="2436813"/>
          <p14:tracePt t="15382" x="7262813" y="2460625"/>
          <p14:tracePt t="15390" x="7196138" y="2479675"/>
          <p14:tracePt t="15398" x="7146925" y="2497138"/>
          <p14:tracePt t="15403" x="7042150" y="2541588"/>
          <p14:tracePt t="15412" x="6942138" y="2578100"/>
          <p14:tracePt t="15418" x="6881813" y="2614613"/>
          <p14:tracePt t="15427" x="6781800" y="2657475"/>
          <p14:tracePt t="15433" x="6646863" y="2738438"/>
          <p14:tracePt t="15441" x="6542088" y="2787650"/>
          <p14:tracePt t="15448" x="6486525" y="2824163"/>
          <p14:tracePt t="15456" x="6381750" y="2898775"/>
          <p14:tracePt t="15463" x="6300788" y="2973388"/>
          <p14:tracePt t="15471" x="6270625" y="2990850"/>
          <p14:tracePt t="15479" x="6191250" y="3065463"/>
          <p14:tracePt t="15487" x="6103938" y="3144838"/>
          <p14:tracePt t="15493" x="6080125" y="3187700"/>
          <p14:tracePt t="15501" x="6018213" y="3294063"/>
          <p14:tracePt t="15509" x="5986463" y="3403600"/>
          <p14:tracePt t="15516" x="5975350" y="3448050"/>
          <p14:tracePt t="15523" x="5919788" y="3576638"/>
          <p14:tracePt t="15531" x="5888038" y="3706813"/>
          <p14:tracePt t="15538" x="5864225" y="3805238"/>
          <p14:tracePt t="15546" x="5845175" y="3879850"/>
          <p14:tracePt t="15553" x="5838825" y="3965575"/>
          <p14:tracePt t="15561" x="5795963" y="4070350"/>
          <p14:tracePt t="15568" x="5789613" y="4106863"/>
          <p14:tracePt t="15576" x="5759450" y="4200525"/>
          <p14:tracePt t="15583" x="5721350" y="4279900"/>
          <p14:tracePt t="15591" x="5703888" y="4316413"/>
          <p14:tracePt t="15598" x="5672138" y="4397375"/>
          <p14:tracePt t="15606" x="5641975" y="4476750"/>
          <p14:tracePt t="15613" x="5622925" y="4527550"/>
          <p14:tracePt t="15621" x="5605463" y="4606925"/>
          <p14:tracePt t="15629" x="5573713" y="4705350"/>
          <p14:tracePt t="15636" x="5561013" y="4737100"/>
          <p14:tracePt t="15643" x="5530850" y="4816475"/>
          <p14:tracePt t="15651" x="5500688" y="4902200"/>
          <p14:tracePt t="15660" x="5475288" y="4957763"/>
          <p14:tracePt t="15666" x="5462588" y="4989513"/>
          <p14:tracePt t="15673" x="5407025" y="5068888"/>
          <p14:tracePt t="15681" x="5370513" y="5137150"/>
          <p14:tracePt t="15688" x="5357813" y="5149850"/>
          <p14:tracePt t="15696" x="5327650" y="5199063"/>
          <p14:tracePt t="15703" x="5278438" y="5267325"/>
          <p14:tracePt t="15711" x="5253038" y="5291138"/>
          <p14:tracePt t="15718" x="5210175" y="5334000"/>
          <p14:tracePt t="15726" x="5130800" y="5395913"/>
          <p14:tracePt t="15733" x="5086350" y="5421313"/>
          <p14:tracePt t="15741" x="4994275" y="5483225"/>
          <p14:tracePt t="15748" x="4889500" y="5545138"/>
          <p14:tracePt t="15756" x="4797425" y="5605463"/>
          <p14:tracePt t="15763" x="4722813" y="5643563"/>
          <p14:tracePt t="15771" x="4618038" y="5705475"/>
          <p14:tracePt t="15779" x="4483100" y="5772150"/>
          <p14:tracePt t="15786" x="4438650" y="5797550"/>
          <p14:tracePt t="15793" x="4303713" y="5876925"/>
          <p14:tracePt t="15801" x="4137025" y="5957888"/>
          <p14:tracePt t="15809" x="4081463" y="5981700"/>
          <p14:tracePt t="15816" x="3983038" y="6043613"/>
          <p14:tracePt t="15824" x="3835400" y="6099175"/>
          <p14:tracePt t="15831" x="3767138" y="6130925"/>
          <p14:tracePt t="15838" x="3619500" y="6186488"/>
          <p14:tracePt t="15846" x="3465513" y="6235700"/>
          <p14:tracePt t="15853" x="3341688" y="6265863"/>
          <p14:tracePt t="15862" x="3286125" y="6272213"/>
          <p14:tracePt t="15868" x="3200400" y="6302375"/>
          <p14:tracePt t="15878" x="3101975" y="6315075"/>
          <p14:tracePt t="15883" x="3046413" y="6315075"/>
          <p14:tracePt t="15891" x="2935288" y="6315075"/>
          <p14:tracePt t="15898" x="2830513" y="6315075"/>
          <p14:tracePt t="15906" x="2774950" y="6315075"/>
          <p14:tracePt t="15913" x="2657475" y="6315075"/>
          <p14:tracePt t="15921" x="2571750" y="6315075"/>
          <p14:tracePt t="15928" x="2522538" y="6315075"/>
          <p14:tracePt t="15936" x="2411413" y="6315075"/>
          <p14:tracePt t="15943" x="2324100" y="6315075"/>
          <p14:tracePt t="15951" x="2293938" y="6315075"/>
          <p14:tracePt t="15959" x="2212975" y="6302375"/>
          <p14:tracePt t="15966" x="2152650" y="6291263"/>
          <p14:tracePt t="15973" x="2114550" y="6284913"/>
          <p14:tracePt t="15981" x="2090738" y="6284913"/>
          <p14:tracePt t="15988" x="2052638" y="6278563"/>
          <p14:tracePt t="15996" x="2016125" y="6272213"/>
          <p14:tracePt t="16003" x="2009775" y="6272213"/>
          <p14:tracePt t="16011" x="1985963" y="6265863"/>
          <p14:tracePt t="16018" x="1954213" y="6253163"/>
          <p14:tracePt t="16027" x="1936750" y="6253163"/>
          <p14:tracePt t="16033" x="1911350" y="6253163"/>
          <p14:tracePt t="16041" x="1881188" y="6253163"/>
          <p14:tracePt t="16048" x="1868488" y="6253163"/>
          <p14:tracePt t="16056" x="1843088" y="6253163"/>
          <p14:tracePt t="16063" x="1819275" y="6253163"/>
          <p14:tracePt t="16071" x="1800225" y="6253163"/>
          <p14:tracePt t="16079" x="1793875" y="6253163"/>
          <p14:tracePt t="16086" x="1787525" y="6253163"/>
          <p14:tracePt t="16093" x="1763713" y="6253163"/>
          <p14:tracePt t="16109" x="1744663" y="6246813"/>
          <p14:tracePt t="16116" x="1720850" y="6246813"/>
          <p14:tracePt t="16123" x="1695450" y="6235700"/>
          <p14:tracePt t="16131" x="1671638" y="6229350"/>
          <p14:tracePt t="16138" x="1627188" y="6223000"/>
          <p14:tracePt t="16146" x="1603375" y="6216650"/>
          <p14:tracePt t="16153" x="1577975" y="6203950"/>
          <p14:tracePt t="16162" x="1535113" y="6197600"/>
          <p14:tracePt t="16168" x="1522413" y="6191250"/>
          <p14:tracePt t="16176" x="1504950" y="6186488"/>
          <p14:tracePt t="16183" x="1498600" y="6180138"/>
          <p14:tracePt t="16191" x="1492250" y="6173788"/>
          <p14:tracePt t="16213" x="1485900" y="6167438"/>
          <p14:tracePt t="16236" x="1479550" y="6167438"/>
          <p14:tracePt t="16243" x="1479550" y="6161088"/>
          <p14:tracePt t="16251" x="1473200" y="6161088"/>
          <p14:tracePt t="16259" x="1466850" y="6154738"/>
          <p14:tracePt t="16266" x="1455738" y="6154738"/>
          <p14:tracePt t="16273" x="1436688" y="6148388"/>
          <p14:tracePt t="16281" x="1423988" y="6142038"/>
          <p14:tracePt t="16288" x="1411288" y="6135688"/>
          <p14:tracePt t="16296" x="1411288" y="6130925"/>
          <p14:tracePt t="16303" x="1406525" y="6130925"/>
          <p14:tracePt t="16311" x="1400175" y="6124575"/>
          <p14:tracePt t="16318" x="1400175" y="6118225"/>
          <p14:tracePt t="16326" x="1393825" y="6105525"/>
          <p14:tracePt t="16333" x="1387475" y="6099175"/>
          <p14:tracePt t="16348" x="1381125" y="6092825"/>
          <p14:tracePt t="16356" x="1374775" y="6081713"/>
          <p14:tracePt t="16363" x="1374775" y="6075363"/>
          <p14:tracePt t="16371" x="1368425" y="6062663"/>
          <p14:tracePt t="16379" x="1368425" y="6056313"/>
          <p14:tracePt t="16386" x="1368425" y="6049963"/>
          <p14:tracePt t="16401" x="1362075" y="6037263"/>
          <p14:tracePt t="16409" x="1362075" y="6030913"/>
          <p14:tracePt t="16416" x="1355725" y="6030913"/>
          <p14:tracePt t="16423" x="1350963" y="6019800"/>
          <p14:tracePt t="16431" x="1350963" y="6007100"/>
          <p14:tracePt t="16438" x="1344613" y="6000750"/>
          <p14:tracePt t="16446" x="1338263" y="5994400"/>
          <p14:tracePt t="16453" x="1331913" y="5988050"/>
          <p14:tracePt t="16468" x="1325563" y="5981700"/>
          <p14:tracePt t="16483" x="1325563" y="5975350"/>
          <p14:tracePt t="16491" x="1325563" y="5970588"/>
          <p14:tracePt t="16506" x="1325563" y="5964238"/>
          <p14:tracePt t="16513" x="1319213" y="5964238"/>
          <p14:tracePt t="16528" x="1319213" y="5957888"/>
          <p14:tracePt t="16604" x="1312863" y="5957888"/>
          <p14:tracePt t="16611" x="1306513" y="5951538"/>
          <p14:tracePt t="16627" x="1301750" y="5945188"/>
          <p14:tracePt t="16634" x="1289050" y="5938838"/>
          <p14:tracePt t="16649" x="1282700" y="5938838"/>
          <p14:tracePt t="16657" x="1282700" y="5932488"/>
          <p14:tracePt t="16664" x="1276350" y="5932488"/>
          <p14:tracePt t="16672" x="1263650" y="5919788"/>
          <p14:tracePt t="16680" x="1250950" y="5915025"/>
          <p14:tracePt t="16686" x="1246188" y="5908675"/>
          <p14:tracePt t="16694" x="1227138" y="5902325"/>
          <p14:tracePt t="16701" x="1214438" y="5895975"/>
          <p14:tracePt t="16710" x="1208088" y="5889625"/>
          <p14:tracePt t="16716" x="1190625" y="5883275"/>
          <p14:tracePt t="16725" x="1177925" y="5870575"/>
          <p14:tracePt t="16731" x="1165225" y="5865813"/>
          <p14:tracePt t="16738" x="1158875" y="5859463"/>
          <p14:tracePt t="16746" x="1152525" y="5859463"/>
          <p14:tracePt t="16753" x="1146175" y="5853113"/>
          <p14:tracePt t="16768" x="1141413" y="5846763"/>
          <p14:tracePt t="16776" x="1128713" y="5834063"/>
          <p14:tracePt t="16783" x="1122363" y="5834063"/>
          <p14:tracePt t="16791" x="1109663" y="5827713"/>
          <p14:tracePt t="16798" x="1096963" y="5821363"/>
          <p14:tracePt t="16806" x="1090613" y="5815013"/>
          <p14:tracePt t="16813" x="1085850" y="5815013"/>
          <p14:tracePt t="16821" x="1079500" y="5810250"/>
          <p14:tracePt t="16836" x="1073150" y="5810250"/>
          <p14:tracePt t="16844" x="1066800" y="5803900"/>
          <p14:tracePt t="16851" x="1060450" y="5803900"/>
          <p14:tracePt t="16859" x="1054100" y="5803900"/>
          <p14:tracePt t="16866" x="1047750" y="5803900"/>
          <p14:tracePt t="16873" x="1036638" y="5803900"/>
          <p14:tracePt t="16898" x="1017588" y="5797550"/>
          <p14:tracePt t="16903" x="1011238" y="5791200"/>
          <p14:tracePt t="16911" x="1004888" y="5791200"/>
          <p14:tracePt t="16918" x="998538" y="5791200"/>
          <p14:tracePt t="16926" x="998538" y="5784850"/>
          <p14:tracePt t="16941" x="992188" y="5784850"/>
          <p14:tracePt t="16963" x="985838" y="5784850"/>
          <p14:tracePt t="17234" x="985838" y="5791200"/>
          <p14:tracePt t="17242" x="985838" y="5797550"/>
          <p14:tracePt t="17257" x="985838" y="5810250"/>
          <p14:tracePt t="17271" x="985838" y="5815013"/>
          <p14:tracePt t="17279" x="992188" y="5821363"/>
          <p14:tracePt t="17294" x="992188" y="5827713"/>
          <p14:tracePt t="17362" x="992188" y="5834063"/>
          <p14:tracePt t="17376" x="992188" y="5840413"/>
          <p14:tracePt t="17384" x="992188" y="5846763"/>
          <p14:tracePt t="17392" x="992188" y="5853113"/>
          <p14:tracePt t="17399" x="992188" y="5865813"/>
          <p14:tracePt t="17407" x="992188" y="5870575"/>
          <p14:tracePt t="17414" x="992188" y="5876925"/>
          <p14:tracePt t="17422" x="992188" y="5889625"/>
          <p14:tracePt t="17429" x="992188" y="5902325"/>
          <p14:tracePt t="17437" x="992188" y="5908675"/>
          <p14:tracePt t="17444" x="992188" y="5926138"/>
          <p14:tracePt t="17452" x="992188" y="5938838"/>
          <p14:tracePt t="17459" x="992188" y="5945188"/>
          <p14:tracePt t="17466" x="992188" y="5957888"/>
          <p14:tracePt t="17475" x="992188" y="5964238"/>
          <p14:tracePt t="17489" x="992188" y="5970588"/>
          <p14:tracePt t="17505" x="992188" y="5975350"/>
          <p14:tracePt t="17797" x="998538" y="5975350"/>
          <p14:tracePt t="17804" x="1004888" y="5975350"/>
          <p14:tracePt t="17811" x="1011238" y="5975350"/>
          <p14:tracePt t="17819" x="1017588" y="5975350"/>
          <p14:tracePt t="17826" x="1023938" y="5975350"/>
          <p14:tracePt t="17834" x="1030288" y="5975350"/>
          <p14:tracePt t="17841" x="1036638" y="5975350"/>
          <p14:tracePt t="17849" x="1060450" y="5975350"/>
          <p14:tracePt t="17856" x="1066800" y="5975350"/>
          <p14:tracePt t="17864" x="1103313" y="5975350"/>
          <p14:tracePt t="17880" x="1177925" y="5975350"/>
          <p14:tracePt t="17888" x="1214438" y="5975350"/>
          <p14:tracePt t="17894" x="1250950" y="5975350"/>
          <p14:tracePt t="17902" x="1263650" y="5975350"/>
          <p14:tracePt t="17909" x="1282700" y="5975350"/>
          <p14:tracePt t="17917" x="1319213" y="5981700"/>
          <p14:tracePt t="17924" x="1350963" y="5994400"/>
          <p14:tracePt t="17932" x="1362075" y="6000750"/>
          <p14:tracePt t="17939" x="1400175" y="6000750"/>
          <p14:tracePt t="17946" x="1430338" y="6007100"/>
          <p14:tracePt t="17955" x="1449388" y="6013450"/>
          <p14:tracePt t="17961" x="1473200" y="6019800"/>
          <p14:tracePt t="17969" x="1535113" y="6019800"/>
          <p14:tracePt t="17976" x="1566863" y="6019800"/>
          <p14:tracePt t="17985" x="1620838" y="6026150"/>
          <p14:tracePt t="17991" x="1682750" y="6026150"/>
          <p14:tracePt t="17998" x="1714500" y="6026150"/>
          <p14:tracePt t="18006" x="1751013" y="6026150"/>
          <p14:tracePt t="18013" x="1787525" y="6026150"/>
          <p14:tracePt t="18021" x="1800225" y="6026150"/>
          <p14:tracePt t="18028" x="1812925" y="6026150"/>
          <p14:tracePt t="18037" x="1825625" y="6030913"/>
          <p14:tracePt t="18043" x="1836738" y="6030913"/>
          <p14:tracePt t="18051" x="1843088" y="6030913"/>
          <p14:tracePt t="18058" x="1855788" y="6037263"/>
          <p14:tracePt t="18066" x="1874838" y="6037263"/>
          <p14:tracePt t="18074" x="1881188" y="6037263"/>
          <p14:tracePt t="18081" x="1898650" y="6043613"/>
          <p14:tracePt t="18090" x="1917700" y="6043613"/>
          <p14:tracePt t="18096" x="1930400" y="6043613"/>
          <p14:tracePt t="18104" x="1941513" y="6043613"/>
          <p14:tracePt t="18110" x="1954213" y="6043613"/>
          <p14:tracePt t="18126" x="1973263" y="6043613"/>
          <p14:tracePt t="18133" x="1979613" y="6043613"/>
          <p14:tracePt t="18141" x="1985963" y="6043613"/>
          <p14:tracePt t="18217" x="1985963" y="6037263"/>
          <p14:tracePt t="18240" x="1985963" y="6030913"/>
          <p14:tracePt t="18246" x="1985963" y="6026150"/>
          <p14:tracePt t="18261" x="1985963" y="6019800"/>
          <p14:tracePt t="18690" x="1985963" y="6013450"/>
          <p14:tracePt t="18802" x="1973263" y="6007100"/>
          <p14:tracePt t="18809" x="1966913" y="6007100"/>
          <p14:tracePt t="18817" x="1960563" y="6000750"/>
          <p14:tracePt t="18824" x="1930400" y="5988050"/>
          <p14:tracePt t="18832" x="1924050" y="5988050"/>
          <p14:tracePt t="18839" x="1898650" y="5981700"/>
          <p14:tracePt t="18847" x="1868488" y="5975350"/>
          <p14:tracePt t="18854" x="1855788" y="5970588"/>
          <p14:tracePt t="18862" x="1825625" y="5951538"/>
          <p14:tracePt t="18869" x="1806575" y="5938838"/>
          <p14:tracePt t="18877" x="1800225" y="5932488"/>
          <p14:tracePt t="18884" x="1776413" y="5915025"/>
          <p14:tracePt t="18892" x="1757363" y="5902325"/>
          <p14:tracePt t="18899" x="1738313" y="5895975"/>
          <p14:tracePt t="18906" x="1727200" y="5883275"/>
          <p14:tracePt t="18913" x="1708150" y="5876925"/>
          <p14:tracePt t="18921" x="1708150" y="5870575"/>
          <p14:tracePt t="18929" x="1695450" y="5870575"/>
          <p14:tracePt t="18936" x="1689100" y="5865813"/>
          <p14:tracePt t="18943" x="1689100" y="5859463"/>
          <p14:tracePt t="18951" x="1689100" y="5853113"/>
          <p14:tracePt t="18958" x="1682750" y="5853113"/>
          <p14:tracePt t="19289" x="1676400" y="5846763"/>
          <p14:tracePt t="19297" x="1671638" y="5846763"/>
          <p14:tracePt t="19304" x="1671638" y="5840413"/>
          <p14:tracePt t="19312" x="1658938" y="5834063"/>
          <p14:tracePt t="19319" x="1652588" y="5821363"/>
          <p14:tracePt t="19327" x="1646238" y="5821363"/>
          <p14:tracePt t="19334" x="1633538" y="5821363"/>
          <p14:tracePt t="19342" x="1620838" y="5797550"/>
          <p14:tracePt t="19351" x="1609725" y="5797550"/>
          <p14:tracePt t="19356" x="1590675" y="5784850"/>
          <p14:tracePt t="19364" x="1577975" y="5778500"/>
          <p14:tracePt t="19371" x="1571625" y="5772150"/>
          <p14:tracePt t="19380" x="1560513" y="5759450"/>
          <p14:tracePt t="19386" x="1541463" y="5754688"/>
          <p14:tracePt t="19394" x="1528763" y="5748338"/>
          <p14:tracePt t="19401" x="1511300" y="5735638"/>
          <p14:tracePt t="19408" x="1492250" y="5729288"/>
          <p14:tracePt t="19416" x="1473200" y="5716588"/>
          <p14:tracePt t="19423" x="1443038" y="5716588"/>
          <p14:tracePt t="19431" x="1417638" y="5705475"/>
          <p14:tracePt t="19438" x="1393825" y="5692775"/>
          <p14:tracePt t="19446" x="1393825" y="5686425"/>
          <p14:tracePt t="19453" x="1387475" y="5680075"/>
          <p14:tracePt t="19461" x="1381125" y="5680075"/>
          <p14:tracePt t="19468" x="1374775" y="5673725"/>
          <p14:tracePt t="19476" x="1368425" y="5667375"/>
          <p14:tracePt t="19483" x="1362075" y="5661025"/>
          <p14:tracePt t="19491" x="1355725" y="5654675"/>
          <p14:tracePt t="19499" x="1355725" y="5649913"/>
          <p14:tracePt t="19521" x="1355725" y="5643563"/>
          <p14:tracePt t="19529" x="1350963" y="5643563"/>
          <p14:tracePt t="19634" x="1344613" y="5643563"/>
          <p14:tracePt t="19935" x="1344613" y="5649913"/>
          <p14:tracePt t="19942" x="1344613" y="5661025"/>
          <p14:tracePt t="19948" x="1344613" y="5667375"/>
          <p14:tracePt t="19956" x="1344613" y="5680075"/>
          <p14:tracePt t="19965" x="1344613" y="5692775"/>
          <p14:tracePt t="19979" x="1344613" y="5699125"/>
          <p14:tracePt t="19986" x="1344613" y="5710238"/>
          <p14:tracePt t="19994" x="1344613" y="5716588"/>
          <p14:tracePt t="20002" x="1344613" y="5722938"/>
          <p14:tracePt t="20009" x="1338263" y="5729288"/>
          <p14:tracePt t="20039" x="1338263" y="5735638"/>
          <p14:tracePt t="20092" x="1338263" y="5741988"/>
          <p14:tracePt t="20107" x="1331913" y="5748338"/>
          <p14:tracePt t="20121" x="1331913" y="5754688"/>
          <p14:tracePt t="20129" x="1331913" y="5759450"/>
          <p14:tracePt t="20144" x="1325563" y="5759450"/>
          <p14:tracePt t="20151" x="1325563" y="5765800"/>
          <p14:tracePt t="20294" x="1319213" y="5759450"/>
          <p14:tracePt t="20301" x="1319213" y="5754688"/>
          <p14:tracePt t="20309" x="1319213" y="5748338"/>
          <p14:tracePt t="20324" x="1319213" y="5741988"/>
          <p14:tracePt t="20332" x="1319213" y="5735638"/>
          <p14:tracePt t="20339" x="1312863" y="5729288"/>
          <p14:tracePt t="20348" x="1312863" y="5722938"/>
          <p14:tracePt t="20354" x="1306513" y="5710238"/>
          <p14:tracePt t="20362" x="1301750" y="5692775"/>
          <p14:tracePt t="20369" x="1295400" y="5667375"/>
          <p14:tracePt t="20377" x="1295400" y="5654675"/>
          <p14:tracePt t="20385" x="1282700" y="5643563"/>
          <p14:tracePt t="20392" x="1270000" y="5630863"/>
          <p14:tracePt t="20399" x="1263650" y="5624513"/>
          <p14:tracePt t="20407" x="1257300" y="5611813"/>
          <p14:tracePt t="20415" x="1239838" y="5599113"/>
          <p14:tracePt t="20421" x="1239838" y="5594350"/>
          <p14:tracePt t="20436" x="1227138" y="5588000"/>
          <p14:tracePt t="20444" x="1220788" y="5588000"/>
          <p14:tracePt t="20451" x="1214438" y="5588000"/>
          <p14:tracePt t="20459" x="1208088" y="5581650"/>
          <p14:tracePt t="20474" x="1201738" y="5575300"/>
          <p14:tracePt t="20482" x="1195388" y="5575300"/>
          <p14:tracePt t="20489" x="1195388" y="5568950"/>
          <p14:tracePt t="20498" x="1195388" y="5562600"/>
          <p14:tracePt t="20504" x="1190625" y="5562600"/>
          <p14:tracePt t="20519" x="1190625" y="5556250"/>
          <p14:tracePt t="20526" x="1177925" y="5549900"/>
          <p14:tracePt t="20535" x="1171575" y="5549900"/>
          <p14:tracePt t="20542" x="1165225" y="5549900"/>
          <p14:tracePt t="20549" x="1158875" y="5545138"/>
          <p14:tracePt t="20565" x="1152525" y="5545138"/>
          <p14:tracePt t="20579" x="1152525" y="5538788"/>
          <p14:tracePt t="20586" x="1152525" y="5532438"/>
          <p14:tracePt t="20593" x="1146175" y="5532438"/>
          <p14:tracePt t="20617" x="1141413" y="5526088"/>
          <p14:tracePt t="20624" x="1135063" y="5526088"/>
          <p14:tracePt t="20632" x="1128713" y="5519738"/>
          <p14:tracePt t="20639" x="1122363" y="5519738"/>
          <p14:tracePt t="20648" x="1116013" y="5519738"/>
          <p14:tracePt t="20669" x="1109663" y="5519738"/>
          <p14:tracePt t="20759" x="1103313" y="5519738"/>
          <p14:tracePt t="20802" x="1096963" y="5519738"/>
          <p14:tracePt t="20818" x="1090613" y="5519738"/>
          <p14:tracePt t="20840" x="1090613" y="5526088"/>
          <p14:tracePt t="21427" x="1096963" y="5526088"/>
          <p14:tracePt t="21435" x="1103313" y="5526088"/>
          <p14:tracePt t="21441" x="1116013" y="5526088"/>
          <p14:tracePt t="21456" x="1128713" y="5526088"/>
          <p14:tracePt t="21464" x="1146175" y="5526088"/>
          <p14:tracePt t="21471" x="1177925" y="5526088"/>
          <p14:tracePt t="21479" x="1201738" y="5526088"/>
          <p14:tracePt t="21487" x="1239838" y="5526088"/>
          <p14:tracePt t="21493" x="1263650" y="5526088"/>
          <p14:tracePt t="21500" x="1289050" y="5532438"/>
          <p14:tracePt t="21507" x="1319213" y="5532438"/>
          <p14:tracePt t="21515" x="1331913" y="5538788"/>
          <p14:tracePt t="21523" x="1355725" y="5545138"/>
          <p14:tracePt t="21530" x="1381125" y="5545138"/>
          <p14:tracePt t="21538" x="1387475" y="5545138"/>
          <p14:tracePt t="21545" x="1411288" y="5549900"/>
          <p14:tracePt t="21553" x="1430338" y="5562600"/>
          <p14:tracePt t="21560" x="1443038" y="5568950"/>
          <p14:tracePt t="21568" x="1462088" y="5568950"/>
          <p14:tracePt t="21575" x="1473200" y="5568950"/>
          <p14:tracePt t="21583" x="1498600" y="5575300"/>
          <p14:tracePt t="21590" x="1516063" y="5575300"/>
          <p14:tracePt t="21598" x="1541463" y="5575300"/>
          <p14:tracePt t="21606" x="1577975" y="5575300"/>
          <p14:tracePt t="21613" x="1590675" y="5575300"/>
          <p14:tracePt t="21621" x="1620838" y="5575300"/>
          <p14:tracePt t="21628" x="1639888" y="5575300"/>
          <p14:tracePt t="21636" x="1652588" y="5575300"/>
          <p14:tracePt t="21643" x="1665288" y="5575300"/>
          <p14:tracePt t="21652" x="1676400" y="5575300"/>
          <p14:tracePt t="21658" x="1682750" y="5575300"/>
          <p14:tracePt t="21681" x="1689100" y="5575300"/>
          <p14:tracePt t="21696" x="1695450" y="5575300"/>
          <p14:tracePt t="21711" x="1695450" y="5568950"/>
          <p14:tracePt t="21734" x="1701800" y="5562600"/>
          <p14:tracePt t="21750" x="1701800" y="5556250"/>
          <p14:tracePt t="21771" x="1708150" y="5549900"/>
          <p14:tracePt t="21779" x="1714500" y="5545138"/>
          <p14:tracePt t="21788" x="1720850" y="5538788"/>
          <p14:tracePt t="21802" x="1720850" y="5532438"/>
          <p14:tracePt t="21809" x="1720850" y="5526088"/>
          <p14:tracePt t="21819" x="1720850" y="5519738"/>
          <p14:tracePt t="21822" x="1720850" y="5513388"/>
          <p14:tracePt t="21830" x="1720850" y="5507038"/>
          <p14:tracePt t="21845" x="1720850" y="5494338"/>
          <p14:tracePt t="21853" x="1714500" y="5483225"/>
          <p14:tracePt t="21860" x="1708150" y="5476875"/>
          <p14:tracePt t="21867" x="1708150" y="5464175"/>
          <p14:tracePt t="21884" x="1701800" y="5445125"/>
          <p14:tracePt t="21890" x="1695450" y="5427663"/>
          <p14:tracePt t="21898" x="1689100" y="5414963"/>
          <p14:tracePt t="21906" x="1689100" y="5408613"/>
          <p14:tracePt t="21913" x="1689100" y="5402263"/>
          <p14:tracePt t="21921" x="1689100" y="5395913"/>
          <p14:tracePt t="21928" x="1689100" y="5389563"/>
          <p14:tracePt t="21936" x="1689100" y="5384800"/>
          <p14:tracePt t="21943" x="1689100" y="5378450"/>
          <p14:tracePt t="21951" x="1689100" y="5372100"/>
          <p14:tracePt t="21958" x="1689100" y="5365750"/>
          <p14:tracePt t="21966" x="1689100" y="5359400"/>
          <p14:tracePt t="22087" x="1701800" y="5353050"/>
          <p14:tracePt t="22094" x="1714500" y="5346700"/>
          <p14:tracePt t="22102" x="1727200" y="5340350"/>
          <p14:tracePt t="22109" x="1731963" y="5334000"/>
          <p14:tracePt t="22118" x="1744663" y="5329238"/>
          <p14:tracePt t="22124" x="1751013" y="5322888"/>
          <p14:tracePt t="22131" x="1757363" y="5316538"/>
          <p14:tracePt t="22138" x="1763713" y="5310188"/>
          <p14:tracePt t="22154" x="1770063" y="5310188"/>
          <p14:tracePt t="22161" x="1770063" y="5303838"/>
          <p14:tracePt t="22176" x="1781175" y="5303838"/>
          <p14:tracePt t="22184" x="1787525" y="5303838"/>
          <p14:tracePt t="22191" x="1806575" y="5303838"/>
          <p14:tracePt t="22198" x="1825625" y="5303838"/>
          <p14:tracePt t="22206" x="1831975" y="5303838"/>
          <p14:tracePt t="22213" x="1843088" y="5303838"/>
          <p14:tracePt t="22221" x="1849438" y="5303838"/>
          <p14:tracePt t="22228" x="1855788" y="5303838"/>
          <p14:tracePt t="22282" x="1874838" y="5297488"/>
          <p14:tracePt t="22289" x="1881188" y="5297488"/>
          <p14:tracePt t="22296" x="1892300" y="5297488"/>
          <p14:tracePt t="22304" x="1898650" y="5297488"/>
          <p14:tracePt t="22311" x="1911350" y="5297488"/>
          <p14:tracePt t="22320" x="1917700" y="5297488"/>
          <p14:tracePt t="22371" x="1924050" y="5297488"/>
          <p14:tracePt t="22386" x="1930400" y="5297488"/>
          <p14:tracePt t="22394" x="1936750" y="5297488"/>
          <p14:tracePt t="22401" x="1941513" y="5297488"/>
          <p14:tracePt t="22409" x="1947863" y="5297488"/>
          <p14:tracePt t="22469" x="1954213" y="5297488"/>
          <p14:tracePt t="22485" x="1960563" y="5297488"/>
          <p14:tracePt t="22537" x="1960563" y="5303838"/>
          <p14:tracePt t="22551" x="1960563" y="5310188"/>
          <p14:tracePt t="22559" x="1960563" y="5316538"/>
          <p14:tracePt t="22566" x="1960563" y="5322888"/>
          <p14:tracePt t="22573" x="1960563" y="5329238"/>
          <p14:tracePt t="22580" x="1960563" y="5334000"/>
          <p14:tracePt t="22588" x="1960563" y="5346700"/>
          <p14:tracePt t="22595" x="1954213" y="5353050"/>
          <p14:tracePt t="22603" x="1954213" y="5365750"/>
          <p14:tracePt t="22610" x="1954213" y="5372100"/>
          <p14:tracePt t="22618" x="1954213" y="5378450"/>
          <p14:tracePt t="22625" x="1954213" y="5389563"/>
          <p14:tracePt t="22640" x="1954213" y="5395913"/>
          <p14:tracePt t="22648" x="1954213" y="5402263"/>
          <p14:tracePt t="22655" x="1954213" y="5408613"/>
          <p14:tracePt t="22663" x="1954213" y="5414963"/>
          <p14:tracePt t="22670" x="1954213" y="5421313"/>
          <p14:tracePt t="22678" x="1954213" y="5427663"/>
          <p14:tracePt t="22701" x="1954213" y="5434013"/>
          <p14:tracePt t="22732" x="1954213" y="5438775"/>
          <p14:tracePt t="23204" x="1941513" y="5445125"/>
          <p14:tracePt t="23212" x="1941513" y="5451475"/>
          <p14:tracePt t="23219" x="1924050" y="5457825"/>
          <p14:tracePt t="23227" x="1911350" y="5470525"/>
          <p14:tracePt t="23234" x="1905000" y="5470525"/>
          <p14:tracePt t="23242" x="1892300" y="5470525"/>
          <p14:tracePt t="23249" x="1874838" y="5476875"/>
          <p14:tracePt t="23257" x="1868488" y="5476875"/>
          <p14:tracePt t="23265" x="1831975" y="5470525"/>
          <p14:tracePt t="23272" x="1781175" y="5451475"/>
          <p14:tracePt t="23280" x="1751013" y="5445125"/>
          <p14:tracePt t="23286" x="1652588" y="5414963"/>
          <p14:tracePt t="23295" x="1535113" y="5395913"/>
          <p14:tracePt t="23302" x="1498600" y="5378450"/>
          <p14:tracePt t="23309" x="1368425" y="5346700"/>
          <p14:tracePt t="23316" x="1295400" y="5329238"/>
          <p14:tracePt t="23325" x="1239838" y="5310188"/>
          <p14:tracePt t="23332" x="1227138" y="5303838"/>
          <p14:tracePt t="23339" x="1208088" y="5297488"/>
          <p14:tracePt t="23346" x="1208088" y="5291138"/>
          <p14:tracePt t="23406" x="1208088" y="5297488"/>
          <p14:tracePt t="23421" x="1208088" y="5310188"/>
          <p14:tracePt t="23428" x="1208088" y="5316538"/>
          <p14:tracePt t="23436" x="1208088" y="5322888"/>
          <p14:tracePt t="23444" x="1208088" y="5329238"/>
          <p14:tracePt t="23451" x="1208088" y="5334000"/>
          <p14:tracePt t="23458" x="1208088" y="5340350"/>
          <p14:tracePt t="23466" x="1208088" y="5353050"/>
          <p14:tracePt t="23473" x="1208088" y="5359400"/>
          <p14:tracePt t="23481" x="1208088" y="5365750"/>
          <p14:tracePt t="23488" x="1208088" y="5372100"/>
          <p14:tracePt t="23503" x="1208088" y="5378450"/>
          <p14:tracePt t="23526" x="1208088" y="5384800"/>
          <p14:tracePt t="23533" x="1214438" y="5384800"/>
          <p14:tracePt t="23556" x="1220788" y="5384800"/>
          <p14:tracePt t="23578" x="1227138" y="5389563"/>
          <p14:tracePt t="23586" x="1239838" y="5389563"/>
          <p14:tracePt t="23595" x="1246188" y="5395913"/>
          <p14:tracePt t="23601" x="1257300" y="5402263"/>
          <p14:tracePt t="23608" x="1263650" y="5402263"/>
          <p14:tracePt t="23616" x="1282700" y="5414963"/>
          <p14:tracePt t="23623" x="1295400" y="5421313"/>
          <p14:tracePt t="23631" x="1312863" y="5427663"/>
          <p14:tracePt t="23638" x="1331913" y="5434013"/>
          <p14:tracePt t="23646" x="1344613" y="5438775"/>
          <p14:tracePt t="23653" x="1406525" y="5457825"/>
          <p14:tracePt t="23661" x="1417638" y="5457825"/>
          <p14:tracePt t="23668" x="1423988" y="5464175"/>
          <p14:tracePt t="23683" x="1430338" y="5464175"/>
          <p14:tracePt t="23691" x="1436688" y="5464175"/>
          <p14:tracePt t="23698" x="1449388" y="5470525"/>
          <p14:tracePt t="23706" x="1466850" y="5483225"/>
          <p14:tracePt t="23714" x="1479550" y="5483225"/>
          <p14:tracePt t="23721" x="1492250" y="5489575"/>
          <p14:tracePt t="23728" x="1504950" y="5494338"/>
          <p14:tracePt t="23736" x="1516063" y="5500688"/>
          <p14:tracePt t="23745" x="1535113" y="5507038"/>
          <p14:tracePt t="23759" x="1541463" y="5507038"/>
          <p14:tracePt t="23766" x="1541463" y="5513388"/>
          <p14:tracePt t="23781" x="1547813" y="5513388"/>
          <p14:tracePt t="23819" x="1554163" y="5513388"/>
          <p14:tracePt t="23827" x="1560513" y="5513388"/>
          <p14:tracePt t="23834" x="1571625" y="5513388"/>
          <p14:tracePt t="23909" x="1577975" y="5513388"/>
          <p14:tracePt t="23917" x="1584325" y="5519738"/>
          <p14:tracePt t="23924" x="1609725" y="5532438"/>
          <p14:tracePt t="23932" x="1633538" y="5545138"/>
          <p14:tracePt t="23939" x="1639888" y="5545138"/>
          <p14:tracePt t="23948" x="1658938" y="5549900"/>
          <p14:tracePt t="23954" x="1665288" y="5549900"/>
          <p14:tracePt t="23962" x="1671638" y="5549900"/>
          <p14:tracePt t="23999" x="1676400" y="5549900"/>
          <p14:tracePt t="24022" x="1682750" y="5549900"/>
          <p14:tracePt t="24028" x="1682750" y="5545138"/>
          <p14:tracePt t="24036" x="1689100" y="5538788"/>
          <p14:tracePt t="24045" x="1695450" y="5538788"/>
          <p14:tracePt t="24051" x="1701800" y="5538788"/>
          <p14:tracePt t="24059" x="1701800" y="5532438"/>
          <p14:tracePt t="24066" x="1708150" y="5532438"/>
          <p14:tracePt t="24075" x="1708150" y="5526088"/>
          <p14:tracePt t="24089" x="1708150" y="5519738"/>
          <p14:tracePt t="24097" x="1708150" y="5513388"/>
          <p14:tracePt t="24104" x="1708150" y="5507038"/>
          <p14:tracePt t="24112" x="1708150" y="5500688"/>
          <p14:tracePt t="24119" x="1708150" y="5494338"/>
          <p14:tracePt t="24134" x="1708150" y="5489575"/>
          <p14:tracePt t="24149" x="1708150" y="5483225"/>
          <p14:tracePt t="24165" x="1708150" y="5476875"/>
          <p14:tracePt t="24186" x="1708150" y="5470525"/>
          <p14:tracePt t="24196" x="1708150" y="5464175"/>
          <p14:tracePt t="24201" x="1708150" y="5457825"/>
          <p14:tracePt t="24209" x="1708150" y="5451475"/>
          <p14:tracePt t="24216" x="1708150" y="5445125"/>
          <p14:tracePt t="24224" x="1708150" y="5438775"/>
          <p14:tracePt t="24239" x="1708150" y="5434013"/>
          <p14:tracePt t="24247" x="1708150" y="5427663"/>
          <p14:tracePt t="24254" x="1708150" y="5421313"/>
          <p14:tracePt t="24262" x="1708150" y="5414963"/>
          <p14:tracePt t="24269" x="1708150" y="5402263"/>
          <p14:tracePt t="24292" x="1708150" y="5395913"/>
          <p14:tracePt t="24299" x="1708150" y="5384800"/>
          <p14:tracePt t="24314" x="1708150" y="5378450"/>
          <p14:tracePt t="24336" x="1708150" y="5372100"/>
          <p14:tracePt t="24351" x="1708150" y="5365750"/>
          <p14:tracePt t="24359" x="1714500" y="5359400"/>
          <p14:tracePt t="24366" x="1727200" y="5353050"/>
          <p14:tracePt t="24374" x="1731963" y="5353050"/>
          <p14:tracePt t="24382" x="1744663" y="5353050"/>
          <p14:tracePt t="24389" x="1757363" y="5334000"/>
          <p14:tracePt t="24398" x="1770063" y="5322888"/>
          <p14:tracePt t="24404" x="1776413" y="5322888"/>
          <p14:tracePt t="24412" x="1787525" y="5316538"/>
          <p14:tracePt t="24419" x="1793875" y="5316538"/>
          <p14:tracePt t="24434" x="1806575" y="5310188"/>
          <p14:tracePt t="24442" x="1825625" y="5310188"/>
          <p14:tracePt t="24449" x="1825625" y="5303838"/>
          <p14:tracePt t="24456" x="1836738" y="5303838"/>
          <p14:tracePt t="24463" x="1849438" y="5297488"/>
          <p14:tracePt t="24471" x="1862138" y="5297488"/>
          <p14:tracePt t="24478" x="1868488" y="5291138"/>
          <p14:tracePt t="24486" x="1874838" y="5291138"/>
          <p14:tracePt t="24547" x="1881188" y="5291138"/>
          <p14:tracePt t="24554" x="1887538" y="5291138"/>
          <p14:tracePt t="24569" x="1898650" y="5291138"/>
          <p14:tracePt t="24578" x="1905000" y="5291138"/>
          <p14:tracePt t="24584" x="1911350" y="5291138"/>
          <p14:tracePt t="24592" x="1924050" y="5291138"/>
          <p14:tracePt t="24599" x="1930400" y="5291138"/>
          <p14:tracePt t="24637" x="1936750" y="5291138"/>
          <p14:tracePt t="24651" x="1941513" y="5291138"/>
          <p14:tracePt t="24659" x="1947863" y="5291138"/>
          <p14:tracePt t="24666" x="1954213" y="5291138"/>
          <p14:tracePt t="24674" x="1960563" y="5291138"/>
          <p14:tracePt t="24741" x="1960563" y="5297488"/>
          <p14:tracePt t="24749" x="1966913" y="5297488"/>
          <p14:tracePt t="24757" x="1966913" y="5303838"/>
          <p14:tracePt t="24765" x="1973263" y="5303838"/>
          <p14:tracePt t="24779" x="1973263" y="5310188"/>
          <p14:tracePt t="24786" x="1973263" y="5316538"/>
          <p14:tracePt t="24801" x="1973263" y="5322888"/>
          <p14:tracePt t="24809" x="1973263" y="5329238"/>
          <p14:tracePt t="24824" x="1973263" y="5334000"/>
          <p14:tracePt t="24831" x="1973263" y="5340350"/>
          <p14:tracePt t="24847" x="1973263" y="5346700"/>
          <p14:tracePt t="24854" x="1973263" y="5353050"/>
          <p14:tracePt t="24862" x="1973263" y="5359400"/>
          <p14:tracePt t="24887" x="1973263" y="5372100"/>
          <p14:tracePt t="24922" x="1973263" y="5378450"/>
          <p14:tracePt t="24929" x="1973263" y="5384800"/>
          <p14:tracePt t="24997" x="1973263" y="5389563"/>
          <p14:tracePt t="25004" x="1973263" y="5395913"/>
          <p14:tracePt t="25012" x="1973263" y="5402263"/>
          <p14:tracePt t="25019" x="1973263" y="5414963"/>
          <p14:tracePt t="25034" x="1973263" y="5427663"/>
          <p14:tracePt t="25042" x="1979613" y="5438775"/>
          <p14:tracePt t="25049" x="1979613" y="5445125"/>
          <p14:tracePt t="25057" x="1985963" y="5451475"/>
          <p14:tracePt t="25064" x="1985963" y="5457825"/>
          <p14:tracePt t="25071" x="1985963" y="5464175"/>
          <p14:tracePt t="25079" x="1992313" y="5464175"/>
          <p14:tracePt t="25087" x="1992313" y="5470525"/>
          <p14:tracePt t="25919" x="1992313" y="5464175"/>
          <p14:tracePt t="25927" x="1992313" y="5451475"/>
          <p14:tracePt t="25934" x="1997075" y="5438775"/>
          <p14:tracePt t="25942" x="1997075" y="5427663"/>
          <p14:tracePt t="25949" x="2003425" y="5408613"/>
          <p14:tracePt t="25957" x="2003425" y="5378450"/>
          <p14:tracePt t="25964" x="2003425" y="5353050"/>
          <p14:tracePt t="25972" x="2003425" y="5346700"/>
          <p14:tracePt t="25979" x="2003425" y="5322888"/>
          <p14:tracePt t="25987" x="1997075" y="5297488"/>
          <p14:tracePt t="25996" x="1997075" y="5284788"/>
          <p14:tracePt t="26001" x="1992313" y="5267325"/>
          <p14:tracePt t="26009" x="1985963" y="5248275"/>
          <p14:tracePt t="26016" x="1985963" y="5241925"/>
          <p14:tracePt t="26024" x="1985963" y="5218113"/>
          <p14:tracePt t="26031" x="1979613" y="5199063"/>
          <p14:tracePt t="26039" x="1973263" y="5186363"/>
          <p14:tracePt t="26046" x="1966913" y="5156200"/>
          <p14:tracePt t="26054" x="1954213" y="5130800"/>
          <p14:tracePt t="26062" x="1947863" y="5113338"/>
          <p14:tracePt t="26069" x="1936750" y="5094288"/>
          <p14:tracePt t="26076" x="1936750" y="5068888"/>
          <p14:tracePt t="26084" x="1930400" y="5038725"/>
          <p14:tracePt t="26092" x="1930400" y="5026025"/>
          <p14:tracePt t="26098" x="1930400" y="4989513"/>
          <p14:tracePt t="26105" x="1924050" y="4970463"/>
          <p14:tracePt t="26113" x="1924050" y="4957763"/>
          <p14:tracePt t="26121" x="1917700" y="4927600"/>
          <p14:tracePt t="26129" x="1917700" y="4908550"/>
          <p14:tracePt t="26136" x="1917700" y="4897438"/>
          <p14:tracePt t="26144" x="1911350" y="4884738"/>
          <p14:tracePt t="26150" x="1905000" y="4865688"/>
          <p14:tracePt t="26158" x="1905000" y="4859338"/>
          <p14:tracePt t="26165" x="1905000" y="4852988"/>
          <p14:tracePt t="26173" x="1905000" y="4848225"/>
          <p14:tracePt t="26180" x="1905000" y="4841875"/>
          <p14:tracePt t="26211" x="1898650" y="4835525"/>
          <p14:tracePt t="26218" x="1898650" y="4829175"/>
          <p14:tracePt t="26227" x="1898650" y="4822825"/>
          <p14:tracePt t="26233" x="1892300" y="4816475"/>
          <p14:tracePt t="26248" x="1892300" y="4810125"/>
          <p14:tracePt t="26256" x="1892300" y="4803775"/>
          <p14:tracePt t="26286" x="1892300" y="4797425"/>
          <p14:tracePt t="26294" x="1892300" y="4792663"/>
          <p14:tracePt t="26301" x="1892300" y="4786313"/>
          <p14:tracePt t="26309" x="1892300" y="4779963"/>
          <p14:tracePt t="26316" x="1892300" y="4773613"/>
          <p14:tracePt t="26324" x="1887538" y="4760913"/>
          <p14:tracePt t="26339" x="1881188" y="4754563"/>
          <p14:tracePt t="26347" x="1881188" y="4748213"/>
          <p14:tracePt t="26354" x="1874838" y="4748213"/>
          <p14:tracePt t="26362" x="1874838" y="4741863"/>
          <p14:tracePt t="26393" x="1874838" y="4737100"/>
          <p14:tracePt t="26398" x="1874838" y="4730750"/>
          <p14:tracePt t="26414" x="1868488" y="4730750"/>
          <p14:tracePt t="26421" x="1868488" y="4724400"/>
          <p14:tracePt t="26474" x="1868488" y="4718050"/>
          <p14:tracePt t="26497" x="1868488" y="4711700"/>
          <p14:tracePt t="26527" x="1868488" y="4705350"/>
          <p14:tracePt t="26962" x="1868488" y="4711700"/>
          <p14:tracePt t="26975" x="1868488" y="4718050"/>
          <p14:tracePt t="26999" x="1868488" y="4724400"/>
          <p14:tracePt t="27006" x="1868488" y="4730750"/>
          <p14:tracePt t="27014" x="1868488" y="4737100"/>
          <p14:tracePt t="27021" x="1868488" y="4741863"/>
          <p14:tracePt t="27037" x="1868488" y="4748213"/>
          <p14:tracePt t="27051" x="1868488" y="4754563"/>
          <p14:tracePt t="27066" x="1868488" y="4760913"/>
          <p14:tracePt t="27089" x="1868488" y="4767263"/>
          <p14:tracePt t="27103" x="1868488" y="4773613"/>
          <p14:tracePt t="27111" x="1868488" y="4779963"/>
          <p14:tracePt t="27126" x="1868488" y="4786313"/>
          <p14:tracePt t="27134" x="1868488" y="4792663"/>
          <p14:tracePt t="27141" x="1868488" y="4797425"/>
          <p14:tracePt t="27164" x="1868488" y="4810125"/>
          <p14:tracePt t="27179" x="1868488" y="4816475"/>
          <p14:tracePt t="27187" x="1868488" y="4822825"/>
          <p14:tracePt t="27194" x="1868488" y="4829175"/>
          <p14:tracePt t="27209" x="1868488" y="4835525"/>
          <p14:tracePt t="27284" x="1868488" y="4841875"/>
          <p14:tracePt t="27291" x="1868488" y="4852988"/>
          <p14:tracePt t="27299" x="1868488" y="4859338"/>
          <p14:tracePt t="27307" x="1868488" y="4872038"/>
          <p14:tracePt t="27314" x="1868488" y="4884738"/>
          <p14:tracePt t="27323" x="1868488" y="4891088"/>
          <p14:tracePt t="27329" x="1868488" y="4897438"/>
          <p14:tracePt t="27335" x="1868488" y="4902200"/>
          <p14:tracePt t="27344" x="1868488" y="4914900"/>
          <p14:tracePt t="27352" x="1868488" y="4921250"/>
          <p14:tracePt t="27359" x="1874838" y="4933950"/>
          <p14:tracePt t="27367" x="1874838" y="4940300"/>
          <p14:tracePt t="27374" x="1874838" y="4946650"/>
          <p14:tracePt t="27390" x="1881188" y="4946650"/>
          <p14:tracePt t="27397" x="1881188" y="4953000"/>
          <p14:tracePt t="27411" x="1881188" y="4957763"/>
          <p14:tracePt t="27426" x="1881188" y="4964113"/>
          <p14:tracePt t="27441" x="1881188" y="4970463"/>
          <p14:tracePt t="27449" x="1881188" y="4976813"/>
          <p14:tracePt t="27457" x="1881188" y="4983163"/>
          <p14:tracePt t="27464" x="1881188" y="4989513"/>
          <p14:tracePt t="27472" x="1881188" y="5002213"/>
          <p14:tracePt t="27479" x="1881188" y="5008563"/>
          <p14:tracePt t="27487" x="1881188" y="5013325"/>
          <p14:tracePt t="27494" x="1881188" y="5019675"/>
          <p14:tracePt t="27502" x="1881188" y="5032375"/>
          <p14:tracePt t="27517" x="1881188" y="5038725"/>
          <p14:tracePt t="27524" x="1881188" y="5045075"/>
          <p14:tracePt t="27539" x="1881188" y="5051425"/>
          <p14:tracePt t="27547" x="1881188" y="5057775"/>
          <p14:tracePt t="27561" x="1881188" y="5062538"/>
          <p14:tracePt t="27570" x="1881188" y="5068888"/>
          <p14:tracePt t="27591" x="1881188" y="5075238"/>
          <p14:tracePt t="27614" x="1881188" y="5081588"/>
          <p14:tracePt t="27621" x="1881188" y="5087938"/>
          <p14:tracePt t="27629" x="1881188" y="5094288"/>
          <p14:tracePt t="27637" x="1881188" y="5100638"/>
          <p14:tracePt t="27644" x="1881188" y="5106988"/>
          <p14:tracePt t="27652" x="1881188" y="5113338"/>
          <p14:tracePt t="27659" x="1881188" y="5118100"/>
          <p14:tracePt t="27664" x="1881188" y="5130800"/>
          <p14:tracePt t="27672" x="1881188" y="5143500"/>
          <p14:tracePt t="27680" x="1881188" y="5149850"/>
          <p14:tracePt t="27688" x="1881188" y="5162550"/>
          <p14:tracePt t="27702" x="1881188" y="5168900"/>
          <p14:tracePt t="27710" x="1881188" y="5173663"/>
          <p14:tracePt t="27718" x="1881188" y="5180013"/>
          <p14:tracePt t="27725" x="1881188" y="5186363"/>
          <p14:tracePt t="27733" x="1881188" y="5192713"/>
          <p14:tracePt t="27749" x="1881188" y="5199063"/>
          <p14:tracePt t="27779" x="1881188" y="5205413"/>
          <p14:tracePt t="27786" x="1881188" y="5211763"/>
          <p14:tracePt t="27803" x="1881188" y="5218113"/>
          <p14:tracePt t="27817" x="1881188" y="5224463"/>
          <p14:tracePt t="27831" x="1881188" y="5229225"/>
          <p14:tracePt t="27854" x="1881188" y="5235575"/>
          <p14:tracePt t="27862" x="1881188" y="5241925"/>
          <p14:tracePt t="27876" x="1881188" y="5248275"/>
          <p14:tracePt t="27889" x="1881188" y="5254625"/>
          <p14:tracePt t="27899" x="1881188" y="5260975"/>
          <p14:tracePt t="27906" x="1881188" y="5273675"/>
          <p14:tracePt t="27914" x="1887538" y="5297488"/>
          <p14:tracePt t="27923" x="1887538" y="5303838"/>
          <p14:tracePt t="27929" x="1887538" y="5316538"/>
          <p14:tracePt t="27937" x="1892300" y="5334000"/>
          <p14:tracePt t="27944" x="1898650" y="5353050"/>
          <p14:tracePt t="27952" x="1898650" y="5359400"/>
          <p14:tracePt t="27959" x="1905000" y="5378450"/>
          <p14:tracePt t="27967" x="1905000" y="5389563"/>
          <p14:tracePt t="27974" x="1911350" y="5389563"/>
          <p14:tracePt t="27982" x="1911350" y="5402263"/>
          <p14:tracePt t="27989" x="1911350" y="5408613"/>
          <p14:tracePt t="28005" x="1911350" y="5414963"/>
          <p14:tracePt t="28011" x="1917700" y="5414963"/>
          <p14:tracePt t="28025" x="1917700" y="5421313"/>
          <p14:tracePt t="28072" x="1917700" y="5427663"/>
          <p14:tracePt t="28087" x="1917700" y="5434013"/>
          <p14:tracePt t="28109" x="1917700" y="5438775"/>
          <p14:tracePt t="28169" x="1917700" y="5445125"/>
          <p14:tracePt t="28184" x="1917700" y="5451475"/>
          <p14:tracePt t="28206" x="1911350" y="5451475"/>
          <p14:tracePt t="32313" x="1985963" y="5500688"/>
          <p14:tracePt t="32319" x="2133600" y="5575300"/>
          <p14:tracePt t="32324" x="2355850" y="5643563"/>
          <p14:tracePt t="32332" x="2379663" y="5649913"/>
          <p14:tracePt t="32340" x="2447925" y="5667375"/>
          <p14:tracePt t="32347" x="2509838" y="5673725"/>
          <p14:tracePt t="32356" x="2559050" y="5686425"/>
          <p14:tracePt t="32362" x="2589213" y="5692775"/>
          <p14:tracePt t="32369" x="2632075" y="5699125"/>
          <p14:tracePt t="32376" x="2657475" y="5699125"/>
          <p14:tracePt t="32385" x="2670175" y="5699125"/>
          <p14:tracePt t="32391" x="2687638" y="5699125"/>
          <p14:tracePt t="32400" x="2706688" y="5699125"/>
          <p14:tracePt t="32406" x="2719388" y="5699125"/>
          <p14:tracePt t="32414" x="2732088" y="5699125"/>
          <p14:tracePt t="32512" x="2732088" y="5692775"/>
          <p14:tracePt t="32526" x="2732088" y="5686425"/>
          <p14:tracePt t="32535" x="2725738" y="5680075"/>
          <p14:tracePt t="32541" x="2719388" y="5673725"/>
          <p14:tracePt t="32549" x="2706688" y="5667375"/>
          <p14:tracePt t="32556" x="2700338" y="5661025"/>
          <p14:tracePt t="32564" x="2693988" y="5654675"/>
          <p14:tracePt t="32572" x="2676525" y="5649913"/>
          <p14:tracePt t="32579" x="2663825" y="5643563"/>
          <p14:tracePt t="32587" x="2644775" y="5637213"/>
          <p14:tracePt t="32594" x="2632075" y="5630863"/>
          <p14:tracePt t="32601" x="2620963" y="5630863"/>
          <p14:tracePt t="32608" x="2608263" y="5624513"/>
          <p14:tracePt t="32616" x="2589213" y="5618163"/>
          <p14:tracePt t="32623" x="2582863" y="5618163"/>
          <p14:tracePt t="32631" x="2565400" y="5611813"/>
          <p14:tracePt t="32638" x="2533650" y="5611813"/>
          <p14:tracePt t="32646" x="2522538" y="5605463"/>
          <p14:tracePt t="32653" x="2509838" y="5599113"/>
          <p14:tracePt t="32661" x="2497138" y="5594350"/>
          <p14:tracePt t="32668" x="2478088" y="5588000"/>
          <p14:tracePt t="32676" x="2466975" y="5588000"/>
          <p14:tracePt t="32684" x="2447925" y="5581650"/>
          <p14:tracePt t="32690" x="2422525" y="5575300"/>
          <p14:tracePt t="32698" x="2417763" y="5575300"/>
          <p14:tracePt t="32706" x="2411413" y="5575300"/>
          <p14:tracePt t="32721" x="2405063" y="5568950"/>
          <p14:tracePt t="32744" x="2405063" y="5562600"/>
          <p14:tracePt t="32752" x="2398713" y="5562600"/>
          <p14:tracePt t="32766" x="2398713" y="5556250"/>
          <p14:tracePt t="32774" x="2392363" y="5556250"/>
          <p14:tracePt t="32781" x="2386013" y="5556250"/>
          <p14:tracePt t="32789" x="2366963" y="5545138"/>
          <p14:tracePt t="32796" x="2362200" y="5545138"/>
          <p14:tracePt t="32811" x="2355850" y="5538788"/>
          <p14:tracePt t="32819" x="2349500" y="5532438"/>
          <p14:tracePt t="32826" x="2343150" y="5532438"/>
          <p14:tracePt t="32841" x="2343150" y="5526088"/>
          <p14:tracePt t="32849" x="2343150" y="5519738"/>
          <p14:tracePt t="32864" x="2343150" y="5513388"/>
          <p14:tracePt t="32886" x="2336800" y="5507038"/>
          <p14:tracePt t="32887" x="2336800" y="5500688"/>
          <p14:tracePt t="33037" x="2336800" y="5494338"/>
          <p14:tracePt t="33082" x="2343150" y="5494338"/>
          <p14:tracePt t="33089" x="2355850" y="5489575"/>
          <p14:tracePt t="33097" x="2366963" y="5489575"/>
          <p14:tracePt t="33105" x="2373313" y="5489575"/>
          <p14:tracePt t="33112" x="2379663" y="5489575"/>
          <p14:tracePt t="33120" x="2386013" y="5489575"/>
          <p14:tracePt t="33127" x="2392363" y="5489575"/>
          <p14:tracePt t="33135" x="2398713" y="5489575"/>
          <p14:tracePt t="33157" x="2405063" y="5489575"/>
          <p14:tracePt t="33165" x="2411413" y="5489575"/>
          <p14:tracePt t="33209" x="2411413" y="5483225"/>
          <p14:tracePt t="33218" x="2411413" y="5476875"/>
          <p14:tracePt t="33224" x="2411413" y="5470525"/>
          <p14:tracePt t="33232" x="2411413" y="5464175"/>
          <p14:tracePt t="33247" x="2411413" y="5457825"/>
          <p14:tracePt t="33255" x="2411413" y="5451475"/>
          <p14:tracePt t="33262" x="2411413" y="5438775"/>
          <p14:tracePt t="33277" x="2411413" y="5427663"/>
          <p14:tracePt t="33285" x="2411413" y="5414963"/>
          <p14:tracePt t="33292" x="2411413" y="5408613"/>
          <p14:tracePt t="33299" x="2405063" y="5395913"/>
          <p14:tracePt t="33306" x="2405063" y="5389563"/>
          <p14:tracePt t="33314" x="2405063" y="5384800"/>
          <p14:tracePt t="33329" x="2405063" y="5378450"/>
          <p14:tracePt t="33337" x="2405063" y="5372100"/>
          <p14:tracePt t="33344" x="2405063" y="5365750"/>
          <p14:tracePt t="33353" x="2405063" y="5359400"/>
          <p14:tracePt t="33368" x="2405063" y="5353050"/>
          <p14:tracePt t="33397" x="2405063" y="5346700"/>
          <p14:tracePt t="33427" x="2411413" y="5346700"/>
          <p14:tracePt t="33435" x="2411413" y="5340350"/>
          <p14:tracePt t="33442" x="2417763" y="5340350"/>
          <p14:tracePt t="33450" x="2422525" y="5334000"/>
          <p14:tracePt t="33457" x="2435225" y="5329238"/>
          <p14:tracePt t="33464" x="2441575" y="5322888"/>
          <p14:tracePt t="33472" x="2447925" y="5322888"/>
          <p14:tracePt t="33479" x="2466975" y="5316538"/>
          <p14:tracePt t="33495" x="2478088" y="5310188"/>
          <p14:tracePt t="33502" x="2478088" y="5303838"/>
          <p14:tracePt t="33523" x="2484438" y="5303838"/>
          <p14:tracePt t="33530" x="2490788" y="5303838"/>
          <p14:tracePt t="33546" x="2497138" y="5303838"/>
          <p14:tracePt t="33553" x="2503488" y="5303838"/>
          <p14:tracePt t="33560" x="2509838" y="5303838"/>
          <p14:tracePt t="33583" x="2516188" y="5303838"/>
          <p14:tracePt t="33607" x="2522538" y="5303838"/>
          <p14:tracePt t="33614" x="2522538" y="5316538"/>
          <p14:tracePt t="33622" x="2527300" y="5322888"/>
          <p14:tracePt t="33629" x="2527300" y="5329238"/>
          <p14:tracePt t="33637" x="2533650" y="5329238"/>
          <p14:tracePt t="33644" x="2546350" y="5340350"/>
          <p14:tracePt t="33652" x="2552700" y="5346700"/>
          <p14:tracePt t="33659" x="2559050" y="5353050"/>
          <p14:tracePt t="33667" x="2559050" y="5359400"/>
          <p14:tracePt t="33674" x="2565400" y="5365750"/>
          <p14:tracePt t="33682" x="2571750" y="5365750"/>
          <p14:tracePt t="33698" x="2571750" y="5372100"/>
          <p14:tracePt t="33779" x="2571750" y="5378450"/>
          <p14:tracePt t="33794" x="2571750" y="5402263"/>
          <p14:tracePt t="33802" x="2571750" y="5414963"/>
          <p14:tracePt t="33809" x="2571750" y="5421313"/>
          <p14:tracePt t="33818" x="2565400" y="5434013"/>
          <p14:tracePt t="33824" x="2565400" y="5438775"/>
          <p14:tracePt t="33832" x="2565400" y="5445125"/>
          <p14:tracePt t="33839" x="2565400" y="5457825"/>
          <p14:tracePt t="33848" x="2565400" y="5464175"/>
          <p14:tracePt t="33990" x="2559050" y="5464175"/>
          <p14:tracePt t="34695" x="2559050" y="5457825"/>
          <p14:tracePt t="34702" x="2565400" y="5434013"/>
          <p14:tracePt t="34709" x="2578100" y="5414963"/>
          <p14:tracePt t="34717" x="2582863" y="5402263"/>
          <p14:tracePt t="34724" x="2582863" y="5378450"/>
          <p14:tracePt t="34731" x="2582863" y="5353050"/>
          <p14:tracePt t="34740" x="2589213" y="5316538"/>
          <p14:tracePt t="34747" x="2589213" y="5303838"/>
          <p14:tracePt t="34756" x="2589213" y="5278438"/>
          <p14:tracePt t="34762" x="2589213" y="5254625"/>
          <p14:tracePt t="34770" x="2589213" y="5248275"/>
          <p14:tracePt t="34777" x="2578100" y="5218113"/>
          <p14:tracePt t="34786" x="2571750" y="5199063"/>
          <p14:tracePt t="34792" x="2571750" y="5192713"/>
          <p14:tracePt t="34799" x="2559050" y="5173663"/>
          <p14:tracePt t="34807" x="2559050" y="5156200"/>
          <p14:tracePt t="34814" x="2559050" y="5143500"/>
          <p14:tracePt t="34821" x="2552700" y="5113338"/>
          <p14:tracePt t="34828" x="2552700" y="5094288"/>
          <p14:tracePt t="34836" x="2546350" y="5075238"/>
          <p14:tracePt t="34843" x="2546350" y="5062538"/>
          <p14:tracePt t="34851" x="2546350" y="5051425"/>
          <p14:tracePt t="34858" x="2546350" y="5019675"/>
          <p14:tracePt t="34866" x="2546350" y="5008563"/>
          <p14:tracePt t="34873" x="2546350" y="4989513"/>
          <p14:tracePt t="34886" x="2546350" y="4970463"/>
          <p14:tracePt t="34888" x="2546350" y="4957763"/>
          <p14:tracePt t="34896" x="2540000" y="4946650"/>
          <p14:tracePt t="34903" x="2540000" y="4927600"/>
          <p14:tracePt t="34911" x="2540000" y="4921250"/>
          <p14:tracePt t="34919" x="2540000" y="4908550"/>
          <p14:tracePt t="34926" x="2540000" y="4897438"/>
          <p14:tracePt t="34933" x="2540000" y="4884738"/>
          <p14:tracePt t="34941" x="2540000" y="4878388"/>
          <p14:tracePt t="34956" x="2540000" y="4865688"/>
          <p14:tracePt t="34963" x="2540000" y="4859338"/>
          <p14:tracePt t="34971" x="2540000" y="4852988"/>
          <p14:tracePt t="34978" x="2540000" y="4848225"/>
          <p14:tracePt t="34986" x="2540000" y="4841875"/>
          <p14:tracePt t="34993" x="2540000" y="4829175"/>
          <p14:tracePt t="35001" x="2540000" y="4822825"/>
          <p14:tracePt t="35008" x="2540000" y="4816475"/>
          <p14:tracePt t="35016" x="2540000" y="4797425"/>
          <p14:tracePt t="35023" x="2540000" y="4786313"/>
          <p14:tracePt t="35031" x="2540000" y="4773613"/>
          <p14:tracePt t="35038" x="2540000" y="4760913"/>
          <p14:tracePt t="35046" x="2540000" y="4748213"/>
          <p14:tracePt t="35053" x="2540000" y="4730750"/>
          <p14:tracePt t="35061" x="2540000" y="4718050"/>
          <p14:tracePt t="35068" x="2540000" y="4699000"/>
          <p14:tracePt t="35076" x="2540000" y="4662488"/>
          <p14:tracePt t="35084" x="2540000" y="4637088"/>
          <p14:tracePt t="35091" x="2540000" y="4632325"/>
          <p14:tracePt t="35098" x="2540000" y="4619625"/>
          <p14:tracePt t="35106" x="2540000" y="4613275"/>
          <p14:tracePt t="35113" x="2540000" y="4600575"/>
          <p14:tracePt t="35121" x="2540000" y="4594225"/>
          <p14:tracePt t="35128" x="2540000" y="4581525"/>
          <p14:tracePt t="35143" x="2540000" y="4576763"/>
          <p14:tracePt t="35542" x="2540000" y="4581525"/>
          <p14:tracePt t="35550" x="2540000" y="4587875"/>
          <p14:tracePt t="35557" x="2540000" y="4594225"/>
          <p14:tracePt t="35572" x="2540000" y="4600575"/>
          <p14:tracePt t="35579" x="2540000" y="4606925"/>
          <p14:tracePt t="35587" x="2533650" y="4606925"/>
          <p14:tracePt t="35597" x="2533650" y="4613275"/>
          <p14:tracePt t="35602" x="2533650" y="4619625"/>
          <p14:tracePt t="35617" x="2533650" y="4625975"/>
          <p14:tracePt t="35624" x="2533650" y="4632325"/>
          <p14:tracePt t="35634" x="2533650" y="4637088"/>
          <p14:tracePt t="35639" x="2527300" y="4643438"/>
          <p14:tracePt t="35654" x="2527300" y="4649788"/>
          <p14:tracePt t="35669" x="2527300" y="4656138"/>
          <p14:tracePt t="35677" x="2527300" y="4662488"/>
          <p14:tracePt t="35685" x="2527300" y="4668838"/>
          <p14:tracePt t="35692" x="2527300" y="4675188"/>
          <p14:tracePt t="35707" x="2527300" y="4681538"/>
          <p14:tracePt t="35729" x="2527300" y="4687888"/>
          <p14:tracePt t="35753" x="2527300" y="4692650"/>
          <p14:tracePt t="35759" x="2527300" y="4699000"/>
          <p14:tracePt t="35782" x="2527300" y="4705350"/>
          <p14:tracePt t="35789" x="2527300" y="4711700"/>
          <p14:tracePt t="35804" x="2527300" y="4718050"/>
          <p14:tracePt t="35812" x="2527300" y="4730750"/>
          <p14:tracePt t="35820" x="2527300" y="4737100"/>
          <p14:tracePt t="35827" x="2527300" y="4748213"/>
          <p14:tracePt t="35834" x="2522538" y="4760913"/>
          <p14:tracePt t="35842" x="2522538" y="4767263"/>
          <p14:tracePt t="35850" x="2522538" y="4773613"/>
          <p14:tracePt t="35857" x="2522538" y="4779963"/>
          <p14:tracePt t="35864" x="2522538" y="4786313"/>
          <p14:tracePt t="35871" x="2522538" y="4792663"/>
          <p14:tracePt t="35888" x="2522538" y="4797425"/>
          <p14:tracePt t="35917" x="2522538" y="4803775"/>
          <p14:tracePt t="35924" x="2522538" y="4810125"/>
          <p14:tracePt t="35954" x="2522538" y="4816475"/>
          <p14:tracePt t="35970" x="2522538" y="4822825"/>
          <p14:tracePt t="35984" x="2522538" y="4829175"/>
          <p14:tracePt t="35999" x="2522538" y="4835525"/>
          <p14:tracePt t="36015" x="2522538" y="4841875"/>
          <p14:tracePt t="36029" x="2522538" y="4848225"/>
          <p14:tracePt t="36074" x="2522538" y="4852988"/>
          <p14:tracePt t="36105" x="2522538" y="4859338"/>
          <p14:tracePt t="36127" x="2522538" y="4865688"/>
          <p14:tracePt t="36134" x="2522538" y="4872038"/>
          <p14:tracePt t="36142" x="2522538" y="4878388"/>
          <p14:tracePt t="36149" x="2522538" y="4884738"/>
          <p14:tracePt t="36165" x="2522538" y="4891088"/>
          <p14:tracePt t="36172" x="2522538" y="4902200"/>
          <p14:tracePt t="36179" x="2522538" y="4908550"/>
          <p14:tracePt t="36187" x="2522538" y="4914900"/>
          <p14:tracePt t="36195" x="2522538" y="4921250"/>
          <p14:tracePt t="36202" x="2522538" y="4927600"/>
          <p14:tracePt t="36224" x="2522538" y="4933950"/>
          <p14:tracePt t="36233" x="2522538" y="4940300"/>
          <p14:tracePt t="36247" x="2522538" y="4946650"/>
          <p14:tracePt t="36254" x="2522538" y="4953000"/>
          <p14:tracePt t="36262" x="2522538" y="4964113"/>
          <p14:tracePt t="36284" x="2522538" y="4970463"/>
          <p14:tracePt t="36292" x="2522538" y="4976813"/>
          <p14:tracePt t="36300" x="2522538" y="4983163"/>
          <p14:tracePt t="36307" x="2522538" y="4989513"/>
          <p14:tracePt t="36315" x="2522538" y="4995863"/>
          <p14:tracePt t="36322" x="2522538" y="5008563"/>
          <p14:tracePt t="36337" x="2522538" y="5013325"/>
          <p14:tracePt t="36345" x="2522538" y="5019675"/>
          <p14:tracePt t="36352" x="2522538" y="5032375"/>
          <p14:tracePt t="36359" x="2522538" y="5038725"/>
          <p14:tracePt t="36367" x="2522538" y="5045075"/>
          <p14:tracePt t="36374" x="2522538" y="5051425"/>
          <p14:tracePt t="36384" x="2522538" y="5057775"/>
          <p14:tracePt t="36389" x="2522538" y="5062538"/>
          <p14:tracePt t="36397" x="2522538" y="5075238"/>
          <p14:tracePt t="36404" x="2522538" y="5081588"/>
          <p14:tracePt t="36412" x="2522538" y="5094288"/>
          <p14:tracePt t="36419" x="2522538" y="5106988"/>
          <p14:tracePt t="36435" x="2522538" y="5113338"/>
          <p14:tracePt t="36442" x="2522538" y="5124450"/>
          <p14:tracePt t="36450" x="2522538" y="5143500"/>
          <p14:tracePt t="36457" x="2522538" y="5149850"/>
          <p14:tracePt t="36466" x="2522538" y="5162550"/>
          <p14:tracePt t="36472" x="2522538" y="5180013"/>
          <p14:tracePt t="36479" x="2522538" y="5192713"/>
          <p14:tracePt t="36487" x="2522538" y="5199063"/>
          <p14:tracePt t="36494" x="2522538" y="5205413"/>
          <p14:tracePt t="36503" x="2522538" y="5211763"/>
          <p14:tracePt t="36509" x="2522538" y="5218113"/>
          <p14:tracePt t="36524" x="2522538" y="5224463"/>
          <p14:tracePt t="36533" x="2522538" y="5229225"/>
          <p14:tracePt t="36539" x="2522538" y="5241925"/>
          <p14:tracePt t="36547" x="2522538" y="5248275"/>
          <p14:tracePt t="36554" x="2522538" y="5254625"/>
          <p14:tracePt t="36562" x="2522538" y="5260975"/>
          <p14:tracePt t="36570" x="2522538" y="5273675"/>
          <p14:tracePt t="36577" x="2522538" y="5284788"/>
          <p14:tracePt t="36585" x="2522538" y="5291138"/>
          <p14:tracePt t="36592" x="2522538" y="5303838"/>
          <p14:tracePt t="36600" x="2522538" y="5310188"/>
          <p14:tracePt t="36607" x="2522538" y="5322888"/>
          <p14:tracePt t="36615" x="2522538" y="5340350"/>
          <p14:tracePt t="36622" x="2522538" y="5346700"/>
          <p14:tracePt t="36629" x="2516188" y="5359400"/>
          <p14:tracePt t="36637" x="2509838" y="5378450"/>
          <p14:tracePt t="36644" x="2509838" y="5395913"/>
          <p14:tracePt t="36653" x="2509838" y="5408613"/>
          <p14:tracePt t="36659" x="2503488" y="5427663"/>
          <p14:tracePt t="36667" x="2503488" y="5457825"/>
          <p14:tracePt t="36674" x="2503488" y="5464175"/>
          <p14:tracePt t="36683" x="2503488" y="5470525"/>
          <p14:tracePt t="36689" x="2503488" y="5476875"/>
          <p14:tracePt t="36697" x="2503488" y="5483225"/>
          <p14:tracePt t="36704" x="2497138" y="5494338"/>
          <p14:tracePt t="36713" x="2497138" y="5507038"/>
          <p14:tracePt t="36719" x="2497138" y="5513388"/>
          <p14:tracePt t="36727" x="2497138" y="5519738"/>
          <p14:tracePt t="36735" x="2490788" y="5532438"/>
          <p14:tracePt t="36742" x="2490788" y="5556250"/>
          <p14:tracePt t="36750" x="2490788" y="5568950"/>
          <p14:tracePt t="36757" x="2490788" y="5588000"/>
          <p14:tracePt t="36766" x="2490788" y="5605463"/>
          <p14:tracePt t="36779" x="2490788" y="5611813"/>
          <p14:tracePt t="36787" x="2490788" y="5624513"/>
          <p14:tracePt t="36794" x="2490788" y="5630863"/>
          <p14:tracePt t="37095" x="2490788" y="5643563"/>
          <p14:tracePt t="37102" x="2490788" y="5654675"/>
          <p14:tracePt t="37109" x="2490788" y="5673725"/>
          <p14:tracePt t="37117" x="2490788" y="5699125"/>
          <p14:tracePt t="37124" x="2490788" y="5729288"/>
          <p14:tracePt t="37132" x="2497138" y="5741988"/>
          <p14:tracePt t="37139" x="2503488" y="5772150"/>
          <p14:tracePt t="37147" x="2503488" y="5791200"/>
          <p14:tracePt t="37156" x="2503488" y="5797550"/>
          <p14:tracePt t="37162" x="2509838" y="5815013"/>
          <p14:tracePt t="37260" x="2503488" y="5821363"/>
          <p14:tracePt t="37657" x="2509838" y="5821363"/>
          <p14:tracePt t="37665" x="2522538" y="5821363"/>
          <p14:tracePt t="37670" x="2533650" y="5821363"/>
          <p14:tracePt t="37678" x="2540000" y="5821363"/>
          <p14:tracePt t="37685" x="2559050" y="5821363"/>
          <p14:tracePt t="37693" x="2578100" y="5821363"/>
          <p14:tracePt t="37700" x="2589213" y="5821363"/>
          <p14:tracePt t="37708" x="2614613" y="5821363"/>
          <p14:tracePt t="37716" x="2644775" y="5821363"/>
          <p14:tracePt t="37723" x="2657475" y="5821363"/>
          <p14:tracePt t="37731" x="2670175" y="5821363"/>
          <p14:tracePt t="37738" x="2687638" y="5821363"/>
          <p14:tracePt t="37746" x="2687638" y="5827713"/>
          <p14:tracePt t="37753" x="2700338" y="5827713"/>
          <p14:tracePt t="37761" x="2706688" y="5827713"/>
          <p14:tracePt t="37768" x="2713038" y="5827713"/>
          <p14:tracePt t="37776" x="2719388" y="5827713"/>
          <p14:tracePt t="37783" x="2725738" y="5827713"/>
          <p14:tracePt t="37791" x="2738438" y="5827713"/>
          <p14:tracePt t="37798" x="2743200" y="5827713"/>
          <p14:tracePt t="37806" x="2755900" y="5827713"/>
          <p14:tracePt t="37814" x="2762250" y="5827713"/>
          <p14:tracePt t="37821" x="2774950" y="5827713"/>
          <p14:tracePt t="37828" x="2787650" y="5827713"/>
          <p14:tracePt t="37836" x="2805113" y="5827713"/>
          <p14:tracePt t="37843" x="2811463" y="5827713"/>
          <p14:tracePt t="37851" x="2824163" y="5827713"/>
          <p14:tracePt t="37858" x="2843213" y="5827713"/>
          <p14:tracePt t="37866" x="2867025" y="5827713"/>
          <p14:tracePt t="37873" x="2873375" y="5827713"/>
          <p14:tracePt t="37882" x="2879725" y="5827713"/>
          <p14:tracePt t="37888" x="2897188" y="5827713"/>
          <p14:tracePt t="37897" x="2909888" y="5827713"/>
          <p14:tracePt t="37903" x="2922588" y="5827713"/>
          <p14:tracePt t="37911" x="2952750" y="5827713"/>
          <p14:tracePt t="37926" x="2971800" y="5827713"/>
          <p14:tracePt t="37933" x="2997200" y="5827713"/>
          <p14:tracePt t="37956" x="3003550" y="5827713"/>
          <p14:tracePt t="37971" x="3008313" y="5827713"/>
          <p14:tracePt t="37979" x="3008313" y="5821363"/>
          <p14:tracePt t="37986" x="3008313" y="5815013"/>
          <p14:tracePt t="38009" x="3014663" y="5815013"/>
          <p14:tracePt t="38031" x="3021013" y="5815013"/>
          <p14:tracePt t="38039" x="3027363" y="5815013"/>
          <p14:tracePt t="38048" x="3033713" y="5815013"/>
          <p14:tracePt t="38054" x="3046413" y="5815013"/>
          <p14:tracePt t="38062" x="3052763" y="5815013"/>
          <p14:tracePt t="38069" x="3070225" y="5815013"/>
          <p14:tracePt t="38077" x="3108325" y="5815013"/>
          <p14:tracePt t="38084" x="3125788" y="5815013"/>
          <p14:tracePt t="38091" x="3138488" y="5815013"/>
          <p14:tracePt t="38099" x="3157538" y="5815013"/>
          <p14:tracePt t="38107" x="3187700" y="5815013"/>
          <p14:tracePt t="38115" x="3200400" y="5815013"/>
          <p14:tracePt t="38121" x="3213100" y="5815013"/>
          <p14:tracePt t="38129" x="3217863" y="5815013"/>
          <p14:tracePt t="38136" x="3224213" y="5815013"/>
          <p14:tracePt t="38144" x="3236913" y="5815013"/>
          <p14:tracePt t="38151" x="3262313" y="5815013"/>
          <p14:tracePt t="38168" x="3273425" y="5815013"/>
          <p14:tracePt t="38174" x="3286125" y="5815013"/>
          <p14:tracePt t="38189" x="3292475" y="5815013"/>
          <p14:tracePt t="38198" x="3298825" y="5815013"/>
          <p14:tracePt t="38204" x="3305175" y="5815013"/>
          <p14:tracePt t="38212" x="3311525" y="5815013"/>
          <p14:tracePt t="38227" x="3322638" y="5815013"/>
          <p14:tracePt t="38234" x="3328988" y="5815013"/>
          <p14:tracePt t="38241" x="3348038" y="5815013"/>
          <p14:tracePt t="38250" x="3360738" y="5815013"/>
          <p14:tracePt t="38257" x="3367088" y="5815013"/>
          <p14:tracePt t="38265" x="3384550" y="5815013"/>
          <p14:tracePt t="38271" x="3403600" y="5815013"/>
          <p14:tracePt t="38279" x="3409950" y="5815013"/>
          <p14:tracePt t="38286" x="3422650" y="5815013"/>
          <p14:tracePt t="38294" x="3429000" y="5815013"/>
          <p14:tracePt t="38301" x="3433763" y="5815013"/>
          <p14:tracePt t="38309" x="3440113" y="5815013"/>
          <p14:tracePt t="38318" x="3446463" y="5815013"/>
          <p14:tracePt t="38324" x="3452813" y="5815013"/>
          <p14:tracePt t="38362" x="3459163" y="5815013"/>
          <p14:tracePt t="39390" x="3465513" y="5815013"/>
          <p14:tracePt t="39396" x="3471863" y="5815013"/>
          <p14:tracePt t="39405" x="3482975" y="5815013"/>
          <p14:tracePt t="39412" x="3489325" y="5815013"/>
          <p14:tracePt t="39420" x="3508375" y="5815013"/>
          <p14:tracePt t="39427" x="3521075" y="5810250"/>
          <p14:tracePt t="39435" x="3538538" y="5810250"/>
          <p14:tracePt t="39442" x="3576638" y="5803900"/>
          <p14:tracePt t="39449" x="3587750" y="5803900"/>
          <p14:tracePt t="39457" x="3632200" y="5797550"/>
          <p14:tracePt t="39464" x="3681413" y="5784850"/>
          <p14:tracePt t="39473" x="3736975" y="5772150"/>
          <p14:tracePt t="39479" x="3754438" y="5772150"/>
          <p14:tracePt t="39487" x="3810000" y="5754688"/>
          <p14:tracePt t="39494" x="3865563" y="5722938"/>
          <p14:tracePt t="39502" x="3878263" y="5716588"/>
          <p14:tracePt t="39510" x="3903663" y="5699125"/>
          <p14:tracePt t="39517" x="3921125" y="5692775"/>
          <p14:tracePt t="39524" x="3921125" y="5680075"/>
          <p14:tracePt t="39531" x="3927475" y="5673725"/>
          <p14:tracePt t="39539" x="3927475" y="5667375"/>
          <p14:tracePt t="39546" x="3927475" y="5661025"/>
          <p14:tracePt t="39561" x="3927475" y="5654675"/>
          <p14:tracePt t="39569" x="3927475" y="5649913"/>
          <p14:tracePt t="39591" x="3927475" y="5643563"/>
          <p14:tracePt t="39606" x="3927475" y="5637213"/>
          <p14:tracePt t="39614" x="3927475" y="5630863"/>
          <p14:tracePt t="39628" x="3927475" y="5624513"/>
          <p14:tracePt t="39643" x="3921125" y="5618163"/>
          <p14:tracePt t="39651" x="3908425" y="5611813"/>
          <p14:tracePt t="39659" x="3890963" y="5594350"/>
          <p14:tracePt t="39666" x="3884613" y="5594350"/>
          <p14:tracePt t="39674" x="3865563" y="5588000"/>
          <p14:tracePt t="39681" x="3848100" y="5575300"/>
          <p14:tracePt t="39689" x="3829050" y="5575300"/>
          <p14:tracePt t="39696" x="3810000" y="5568950"/>
          <p14:tracePt t="39704" x="3786188" y="5568950"/>
          <p14:tracePt t="39711" x="3754438" y="5562600"/>
          <p14:tracePt t="39719" x="3743325" y="5562600"/>
          <p14:tracePt t="39726" x="3705225" y="5556250"/>
          <p14:tracePt t="39733" x="3681413" y="5556250"/>
          <p14:tracePt t="39741" x="3662363" y="5556250"/>
          <p14:tracePt t="39749" x="3632200" y="5556250"/>
          <p14:tracePt t="39757" x="3606800" y="5556250"/>
          <p14:tracePt t="39764" x="3594100" y="5556250"/>
          <p14:tracePt t="39772" x="3570288" y="5556250"/>
          <p14:tracePt t="39778" x="3563938" y="5556250"/>
          <p14:tracePt t="39786" x="3557588" y="5556250"/>
          <p14:tracePt t="39794" x="3551238" y="5556250"/>
          <p14:tracePt t="39847" x="3544888" y="5556250"/>
          <p14:tracePt t="39856" x="3533775" y="5549900"/>
          <p14:tracePt t="39861" x="3527425" y="5545138"/>
          <p14:tracePt t="39869" x="3521075" y="5538788"/>
          <p14:tracePt t="39896" x="3508375" y="5532438"/>
          <p14:tracePt t="39899" x="3495675" y="5526088"/>
          <p14:tracePt t="39907" x="3489325" y="5513388"/>
          <p14:tracePt t="39914" x="3482975" y="5507038"/>
          <p14:tracePt t="39923" x="3478213" y="5507038"/>
          <p14:tracePt t="39929" x="3465513" y="5500688"/>
          <p14:tracePt t="39937" x="3465513" y="5494338"/>
          <p14:tracePt t="39953" x="3459163" y="5494338"/>
          <p14:tracePt t="39959" x="3459163" y="5489575"/>
          <p14:tracePt t="39982" x="3452813" y="5489575"/>
          <p14:tracePt t="39990" x="3446463" y="5483225"/>
          <p14:tracePt t="40012" x="3440113" y="5483225"/>
          <p14:tracePt t="40019" x="3433763" y="5476875"/>
          <p14:tracePt t="40027" x="3429000" y="5476875"/>
          <p14:tracePt t="40042" x="3416300" y="5476875"/>
          <p14:tracePt t="40049" x="3409950" y="5476875"/>
          <p14:tracePt t="40057" x="3403600" y="5470525"/>
          <p14:tracePt t="40064" x="3397250" y="5470525"/>
          <p14:tracePt t="40087" x="3390900" y="5470525"/>
          <p14:tracePt t="40335" x="3397250" y="5470525"/>
          <p14:tracePt t="40349" x="3409950" y="5470525"/>
          <p14:tracePt t="40357" x="3416300" y="5470525"/>
          <p14:tracePt t="40364" x="3422650" y="5470525"/>
          <p14:tracePt t="40379" x="3433763" y="5470525"/>
          <p14:tracePt t="40387" x="3440113" y="5470525"/>
          <p14:tracePt t="40394" x="3452813" y="5470525"/>
          <p14:tracePt t="40402" x="3459163" y="5470525"/>
          <p14:tracePt t="40409" x="3465513" y="5470525"/>
          <p14:tracePt t="40426" x="3478213" y="5470525"/>
          <p14:tracePt t="40432" x="3482975" y="5470525"/>
          <p14:tracePt t="40440" x="3489325" y="5470525"/>
          <p14:tracePt t="40447" x="3495675" y="5470525"/>
          <p14:tracePt t="40455" x="3502025" y="5470525"/>
          <p14:tracePt t="40463" x="3508375" y="5470525"/>
          <p14:tracePt t="40484" x="3514725" y="5470525"/>
          <p14:tracePt t="40499" x="3521075" y="5470525"/>
          <p14:tracePt t="40589" x="3527425" y="5464175"/>
          <p14:tracePt t="40597" x="3527425" y="5457825"/>
          <p14:tracePt t="40605" x="3527425" y="5445125"/>
          <p14:tracePt t="40612" x="3527425" y="5434013"/>
          <p14:tracePt t="40619" x="3527425" y="5427663"/>
          <p14:tracePt t="40627" x="3527425" y="5414963"/>
          <p14:tracePt t="40634" x="3527425" y="5395913"/>
          <p14:tracePt t="40643" x="3521075" y="5384800"/>
          <p14:tracePt t="40649" x="3514725" y="5372100"/>
          <p14:tracePt t="40664" x="3508375" y="5365750"/>
          <p14:tracePt t="40672" x="3508375" y="5359400"/>
          <p14:tracePt t="40680" x="3502025" y="5346700"/>
          <p14:tracePt t="40695" x="3502025" y="5340350"/>
          <p14:tracePt t="40710" x="3502025" y="5334000"/>
          <p14:tracePt t="40717" x="3502025" y="5329238"/>
          <p14:tracePt t="40792" x="3502025" y="5322888"/>
          <p14:tracePt t="40808" x="3508375" y="5322888"/>
          <p14:tracePt t="40814" x="3514725" y="5322888"/>
          <p14:tracePt t="40859" x="3521075" y="5322888"/>
          <p14:tracePt t="40882" x="3527425" y="5322888"/>
          <p14:tracePt t="40889" x="3527425" y="5316538"/>
          <p14:tracePt t="40897" x="3533775" y="5316538"/>
          <p14:tracePt t="40949" x="3538538" y="5316538"/>
          <p14:tracePt t="40964" x="3544888" y="5316538"/>
          <p14:tracePt t="40972" x="3557588" y="5316538"/>
          <p14:tracePt t="40987" x="3563938" y="5316538"/>
          <p14:tracePt t="40994" x="3570288" y="5316538"/>
          <p14:tracePt t="41054" x="3576638" y="5316538"/>
          <p14:tracePt t="41061" x="3582988" y="5316538"/>
          <p14:tracePt t="41069" x="3587750" y="5316538"/>
          <p14:tracePt t="41077" x="3600450" y="5316538"/>
          <p14:tracePt t="41093" x="3606800" y="5316538"/>
          <p14:tracePt t="41122" x="3613150" y="5316538"/>
          <p14:tracePt t="41129" x="3619500" y="5316538"/>
          <p14:tracePt t="41145" x="3625850" y="5316538"/>
          <p14:tracePt t="41152" x="3632200" y="5316538"/>
          <p14:tracePt t="41160" x="3638550" y="5316538"/>
          <p14:tracePt t="41176" x="3643313" y="5322888"/>
          <p14:tracePt t="41182" x="3649663" y="5322888"/>
          <p14:tracePt t="41362" x="3649663" y="5329238"/>
          <p14:tracePt t="41414" x="3649663" y="5334000"/>
          <p14:tracePt t="41422" x="3649663" y="5340350"/>
          <p14:tracePt t="41430" x="3649663" y="5346700"/>
          <p14:tracePt t="41437" x="3643313" y="5353050"/>
          <p14:tracePt t="41444" x="3643313" y="5372100"/>
          <p14:tracePt t="41459" x="3643313" y="5384800"/>
          <p14:tracePt t="41467" x="3643313" y="5395913"/>
          <p14:tracePt t="41474" x="3643313" y="5402263"/>
          <p14:tracePt t="41482" x="3643313" y="5414963"/>
          <p14:tracePt t="41489" x="3643313" y="5427663"/>
          <p14:tracePt t="41497" x="3643313" y="5434013"/>
          <p14:tracePt t="41504" x="3643313" y="5438775"/>
          <p14:tracePt t="41512" x="3643313" y="5445125"/>
          <p14:tracePt t="41519" x="3643313" y="5451475"/>
          <p14:tracePt t="41527" x="3643313" y="5464175"/>
          <p14:tracePt t="41535" x="3649663" y="5476875"/>
          <p14:tracePt t="41542" x="3649663" y="5483225"/>
          <p14:tracePt t="41550" x="3649663" y="5489575"/>
          <p14:tracePt t="41557" x="3649663" y="5494338"/>
          <p14:tracePt t="41572" x="3656013" y="5500688"/>
          <p14:tracePt t="41677" x="3662363" y="5500688"/>
          <p14:tracePt t="41684" x="3681413" y="5500688"/>
          <p14:tracePt t="41692" x="3694113" y="5500688"/>
          <p14:tracePt t="41700" x="3705225" y="5500688"/>
          <p14:tracePt t="41707" x="3717925" y="5500688"/>
          <p14:tracePt t="41715" x="3730625" y="5500688"/>
          <p14:tracePt t="41722" x="3736975" y="5500688"/>
          <p14:tracePt t="42645" x="3736975" y="5494338"/>
          <p14:tracePt t="42651" x="3736975" y="5483225"/>
          <p14:tracePt t="42658" x="3724275" y="5464175"/>
          <p14:tracePt t="42665" x="3717925" y="5427663"/>
          <p14:tracePt t="42673" x="3711575" y="5408613"/>
          <p14:tracePt t="42681" x="3705225" y="5359400"/>
          <p14:tracePt t="42689" x="3694113" y="5310188"/>
          <p14:tracePt t="42696" x="3687763" y="5278438"/>
          <p14:tracePt t="42704" x="3687763" y="5229225"/>
          <p14:tracePt t="42711" x="3687763" y="5180013"/>
          <p14:tracePt t="42718" x="3668713" y="5124450"/>
          <p14:tracePt t="42726" x="3668713" y="5113338"/>
          <p14:tracePt t="42734" x="3662363" y="5075238"/>
          <p14:tracePt t="42741" x="3662363" y="5026025"/>
          <p14:tracePt t="42749" x="3649663" y="5002213"/>
          <p14:tracePt t="42756" x="3649663" y="4976813"/>
          <p14:tracePt t="42764" x="3649663" y="4957763"/>
          <p14:tracePt t="42771" x="3649663" y="4953000"/>
          <p14:tracePt t="42778" x="3649663" y="4940300"/>
          <p14:tracePt t="42786" x="3649663" y="4927600"/>
          <p14:tracePt t="42794" x="3649663" y="4921250"/>
          <p14:tracePt t="42802" x="3649663" y="4914900"/>
          <p14:tracePt t="42809" x="3649663" y="4908550"/>
          <p14:tracePt t="42816" x="3643313" y="4902200"/>
          <p14:tracePt t="42823" x="3643313" y="4897438"/>
          <p14:tracePt t="42831" x="3643313" y="4884738"/>
          <p14:tracePt t="42838" x="3643313" y="4872038"/>
          <p14:tracePt t="42846" x="3643313" y="4865688"/>
          <p14:tracePt t="42854" x="3643313" y="4852988"/>
          <p14:tracePt t="42861" x="3643313" y="4848225"/>
          <p14:tracePt t="42869" x="3643313" y="4841875"/>
          <p14:tracePt t="42876" x="3643313" y="4822825"/>
          <p14:tracePt t="42887" x="3643313" y="4786313"/>
          <p14:tracePt t="42891" x="3643313" y="4773613"/>
          <p14:tracePt t="42899" x="3643313" y="4760913"/>
          <p14:tracePt t="42906" x="3643313" y="4748213"/>
          <p14:tracePt t="42914" x="3643313" y="4741863"/>
          <p14:tracePt t="42921" x="3643313" y="4737100"/>
          <p14:tracePt t="42936" x="3638550" y="4730750"/>
          <p14:tracePt t="43050" x="3638550" y="4724400"/>
          <p14:tracePt t="43065" x="3632200" y="4711700"/>
          <p14:tracePt t="43079" x="3632200" y="4705350"/>
          <p14:tracePt t="43087" x="3632200" y="4699000"/>
          <p14:tracePt t="43094" x="3632200" y="4687888"/>
          <p14:tracePt t="43103" x="3632200" y="4675188"/>
          <p14:tracePt t="43124" x="3632200" y="4668838"/>
          <p14:tracePt t="43132" x="3632200" y="4662488"/>
          <p14:tracePt t="43139" x="3632200" y="4656138"/>
          <p14:tracePt t="43492" x="3632200" y="4662488"/>
          <p14:tracePt t="43505" x="3625850" y="4668838"/>
          <p14:tracePt t="43528" x="3625850" y="4675188"/>
          <p14:tracePt t="43536" x="3625850" y="4687888"/>
          <p14:tracePt t="43544" x="3625850" y="4692650"/>
          <p14:tracePt t="43551" x="3625850" y="4699000"/>
          <p14:tracePt t="43559" x="3625850" y="4705350"/>
          <p14:tracePt t="43566" x="3625850" y="4711700"/>
          <p14:tracePt t="43573" x="3625850" y="4718050"/>
          <p14:tracePt t="43582" x="3625850" y="4724400"/>
          <p14:tracePt t="43588" x="3625850" y="4730750"/>
          <p14:tracePt t="43596" x="3625850" y="4737100"/>
          <p14:tracePt t="43603" x="3625850" y="4741863"/>
          <p14:tracePt t="43611" x="3625850" y="4748213"/>
          <p14:tracePt t="43635" x="3625850" y="4773613"/>
          <p14:tracePt t="43641" x="3625850" y="4779963"/>
          <p14:tracePt t="43649" x="3619500" y="4792663"/>
          <p14:tracePt t="43656" x="3619500" y="4803775"/>
          <p14:tracePt t="43664" x="3619500" y="4810125"/>
          <p14:tracePt t="43671" x="3619500" y="4848225"/>
          <p14:tracePt t="43678" x="3619500" y="4872038"/>
          <p14:tracePt t="43694" x="3619500" y="4884738"/>
          <p14:tracePt t="43701" x="3619500" y="4891088"/>
          <p14:tracePt t="43709" x="3619500" y="4897438"/>
          <p14:tracePt t="43716" x="3619500" y="4908550"/>
          <p14:tracePt t="43724" x="3619500" y="4914900"/>
          <p14:tracePt t="43738" x="3619500" y="4921250"/>
          <p14:tracePt t="43746" x="3619500" y="4927600"/>
          <p14:tracePt t="43753" x="3619500" y="4933950"/>
          <p14:tracePt t="43761" x="3619500" y="4940300"/>
          <p14:tracePt t="43769" x="3619500" y="4953000"/>
          <p14:tracePt t="43776" x="3619500" y="4957763"/>
          <p14:tracePt t="43791" x="3619500" y="4970463"/>
          <p14:tracePt t="43799" x="3619500" y="4976813"/>
          <p14:tracePt t="43806" x="3619500" y="4983163"/>
          <p14:tracePt t="43814" x="3619500" y="4989513"/>
          <p14:tracePt t="43821" x="3619500" y="4995863"/>
          <p14:tracePt t="43836" x="3619500" y="5002213"/>
          <p14:tracePt t="43851" x="3619500" y="5008563"/>
          <p14:tracePt t="43858" x="3619500" y="5013325"/>
          <p14:tracePt t="43866" x="3619500" y="5026025"/>
          <p14:tracePt t="43884" x="3619500" y="5038725"/>
          <p14:tracePt t="43896" x="3619500" y="5051425"/>
          <p14:tracePt t="43904" x="3619500" y="5057775"/>
          <p14:tracePt t="43911" x="3619500" y="5068888"/>
          <p14:tracePt t="43918" x="3619500" y="5081588"/>
          <p14:tracePt t="43934" x="3619500" y="5087938"/>
          <p14:tracePt t="43941" x="3619500" y="5094288"/>
          <p14:tracePt t="43948" x="3613150" y="5118100"/>
          <p14:tracePt t="43956" x="3606800" y="5130800"/>
          <p14:tracePt t="43963" x="3606800" y="5143500"/>
          <p14:tracePt t="43971" x="3606800" y="5162550"/>
          <p14:tracePt t="43978" x="3606800" y="5168900"/>
          <p14:tracePt t="43986" x="3606800" y="5180013"/>
          <p14:tracePt t="43993" x="3606800" y="5186363"/>
          <p14:tracePt t="44001" x="3606800" y="5199063"/>
          <p14:tracePt t="44008" x="3606800" y="5205413"/>
          <p14:tracePt t="44016" x="3606800" y="5218113"/>
          <p14:tracePt t="44023" x="3606800" y="5224463"/>
          <p14:tracePt t="44046" x="3606800" y="5229225"/>
          <p14:tracePt t="44061" x="3606800" y="5235575"/>
          <p14:tracePt t="44068" x="3606800" y="5241925"/>
          <p14:tracePt t="44076" x="3606800" y="5248275"/>
          <p14:tracePt t="44099" x="3606800" y="5254625"/>
          <p14:tracePt t="44190" x="3606800" y="5260975"/>
          <p14:tracePt t="44204" x="3606800" y="5267325"/>
          <p14:tracePt t="44234" x="3606800" y="5273675"/>
          <p14:tracePt t="44242" x="3606800" y="5278438"/>
          <p14:tracePt t="44249" x="3606800" y="5284788"/>
          <p14:tracePt t="44279" x="3606800" y="5291138"/>
          <p14:tracePt t="44287" x="3606800" y="5297488"/>
          <p14:tracePt t="44317" x="3606800" y="5303838"/>
          <p14:tracePt t="44339" x="3606800" y="5310188"/>
          <p14:tracePt t="44362" x="3606800" y="5316538"/>
          <p14:tracePt t="44385" x="3606800" y="5322888"/>
          <p14:tracePt t="44400" x="3606800" y="5329238"/>
          <p14:tracePt t="44407" x="3606800" y="5334000"/>
          <p14:tracePt t="44437" x="3606800" y="5340350"/>
          <p14:tracePt t="44445" x="3606800" y="5346700"/>
          <p14:tracePt t="44459" x="3606800" y="5353050"/>
          <p14:tracePt t="44474" x="3606800" y="5359400"/>
          <p14:tracePt t="44482" x="3606800" y="5365750"/>
          <p14:tracePt t="44489" x="3606800" y="5372100"/>
          <p14:tracePt t="44519" x="3606800" y="5378450"/>
          <p14:tracePt t="47111" x="3606800" y="5402263"/>
          <p14:tracePt t="47116" x="3606800" y="5434013"/>
          <p14:tracePt t="47120" x="3606800" y="5464175"/>
          <p14:tracePt t="47135" x="3606800" y="5483225"/>
          <p14:tracePt t="47143" x="3606800" y="5507038"/>
          <p14:tracePt t="47151" x="3606800" y="5526088"/>
          <p14:tracePt t="47158" x="3606800" y="5538788"/>
          <p14:tracePt t="47165" x="3600450" y="5549900"/>
          <p14:tracePt t="47173" x="3594100" y="5568950"/>
          <p14:tracePt t="47180" x="3594100" y="5575300"/>
          <p14:tracePt t="47188" x="3587750" y="5594350"/>
          <p14:tracePt t="47196" x="3587750" y="5611813"/>
          <p14:tracePt t="47203" x="3587750" y="5618163"/>
          <p14:tracePt t="47211" x="3587750" y="5637213"/>
          <p14:tracePt t="47218" x="3587750" y="5654675"/>
          <p14:tracePt t="47226" x="3587750" y="5661025"/>
          <p14:tracePt t="47233" x="3587750" y="5692775"/>
          <p14:tracePt t="47241" x="3587750" y="5705475"/>
          <p14:tracePt t="47249" x="3587750" y="5710238"/>
          <p14:tracePt t="47256" x="3587750" y="5716588"/>
          <p14:tracePt t="47271" x="3587750" y="5722938"/>
          <p14:tracePt t="47279" x="3587750" y="5729288"/>
          <p14:tracePt t="47286" x="3587750" y="5735638"/>
          <p14:tracePt t="47294" x="3587750" y="5741988"/>
          <p14:tracePt t="47309" x="3582988" y="5748338"/>
          <p14:tracePt t="47316" x="3582988" y="5759450"/>
          <p14:tracePt t="47332" x="3582988" y="5772150"/>
          <p14:tracePt t="47339" x="3582988" y="5784850"/>
          <p14:tracePt t="47346" x="3582988" y="5791200"/>
          <p14:tracePt t="47354" x="3582988" y="5797550"/>
          <p14:tracePt t="47361" x="3582988" y="5810250"/>
          <p14:tracePt t="47369" x="3582988" y="5815013"/>
          <p14:tracePt t="47385" x="3582988" y="5821363"/>
          <p14:tracePt t="47392" x="3582988" y="5827713"/>
          <p14:tracePt t="47429" x="3582988" y="5834063"/>
          <p14:tracePt t="52129" x="3582988" y="5821363"/>
          <p14:tracePt t="52134" x="3557588" y="5803900"/>
          <p14:tracePt t="52139" x="3495675" y="5797550"/>
          <p14:tracePt t="52147" x="3482975" y="5791200"/>
          <p14:tracePt t="52155" x="3429000" y="5791200"/>
          <p14:tracePt t="52162" x="3378200" y="5791200"/>
          <p14:tracePt t="52170" x="3367088" y="5791200"/>
          <p14:tracePt t="52177" x="3328988" y="5791200"/>
          <p14:tracePt t="52185" x="3268663" y="5791200"/>
          <p14:tracePt t="52192" x="3249613" y="5791200"/>
          <p14:tracePt t="52200" x="3194050" y="5791200"/>
          <p14:tracePt t="52207" x="3144838" y="5791200"/>
          <p14:tracePt t="52214" x="3119438" y="5791200"/>
          <p14:tracePt t="52222" x="3076575" y="5791200"/>
          <p14:tracePt t="52229" x="3046413" y="5791200"/>
          <p14:tracePt t="52237" x="3027363" y="5784850"/>
          <p14:tracePt t="52244" x="2997200" y="5772150"/>
          <p14:tracePt t="52252" x="2959100" y="5759450"/>
          <p14:tracePt t="52259" x="2928938" y="5754688"/>
          <p14:tracePt t="52269" x="2916238" y="5741988"/>
          <p14:tracePt t="52274" x="2886075" y="5729288"/>
          <p14:tracePt t="52282" x="2867025" y="5722938"/>
          <p14:tracePt t="52289" x="2860675" y="5716588"/>
          <p14:tracePt t="52297" x="2843213" y="5710238"/>
          <p14:tracePt t="52305" x="2830513" y="5705475"/>
          <p14:tracePt t="52312" x="2824163" y="5699125"/>
          <p14:tracePt t="52320" x="2811463" y="5692775"/>
          <p14:tracePt t="52327" x="2805113" y="5692775"/>
          <p14:tracePt t="52335" x="2798763" y="5686425"/>
          <p14:tracePt t="52342" x="2774950" y="5680075"/>
          <p14:tracePt t="52350" x="2762250" y="5667375"/>
          <p14:tracePt t="52357" x="2738438" y="5661025"/>
          <p14:tracePt t="52365" x="2732088" y="5661025"/>
          <p14:tracePt t="52372" x="2713038" y="5654675"/>
          <p14:tracePt t="52380" x="2687638" y="5649913"/>
          <p14:tracePt t="52394" x="2676525" y="5643563"/>
          <p14:tracePt t="52402" x="2663825" y="5637213"/>
          <p14:tracePt t="52409" x="2657475" y="5630863"/>
          <p14:tracePt t="52418" x="2651125" y="5624513"/>
          <p14:tracePt t="52432" x="2644775" y="5618163"/>
          <p14:tracePt t="52439" x="2638425" y="5618163"/>
          <p14:tracePt t="52447" x="2632075" y="5618163"/>
          <p14:tracePt t="52455" x="2632075" y="5611813"/>
          <p14:tracePt t="52470" x="2627313" y="5611813"/>
          <p14:tracePt t="52477" x="2627313" y="5605463"/>
          <p14:tracePt t="52485" x="2620963" y="5605463"/>
          <p14:tracePt t="52516" x="2614613" y="5605463"/>
          <p14:tracePt t="52530" x="2608263" y="5599113"/>
          <p14:tracePt t="52537" x="2601913" y="5599113"/>
          <p14:tracePt t="52545" x="2595563" y="5594350"/>
          <p14:tracePt t="52559" x="2589213" y="5588000"/>
          <p14:tracePt t="52568" x="2578100" y="5575300"/>
          <p14:tracePt t="52574" x="2565400" y="5575300"/>
          <p14:tracePt t="52581" x="2559050" y="5575300"/>
          <p14:tracePt t="52589" x="2552700" y="5575300"/>
          <p14:tracePt t="52596" x="2540000" y="5568950"/>
          <p14:tracePt t="52603" x="2533650" y="5562600"/>
          <p14:tracePt t="52618" x="2527300" y="5562600"/>
          <p14:tracePt t="52626" x="2516188" y="5556250"/>
          <p14:tracePt t="52634" x="2509838" y="5556250"/>
          <p14:tracePt t="52641" x="2503488" y="5556250"/>
          <p14:tracePt t="52648" x="2490788" y="5556250"/>
          <p14:tracePt t="52656" x="2484438" y="5556250"/>
          <p14:tracePt t="52671" x="2478088" y="5556250"/>
          <p14:tracePt t="52679" x="2471738" y="5549900"/>
          <p14:tracePt t="52686" x="2466975" y="5549900"/>
          <p14:tracePt t="52693" x="2460625" y="5545138"/>
          <p14:tracePt t="52716" x="2454275" y="5545138"/>
          <p14:tracePt t="52723" x="2447925" y="5538788"/>
          <p14:tracePt t="52747" x="2435225" y="5532438"/>
          <p14:tracePt t="52755" x="2428875" y="5532438"/>
          <p14:tracePt t="52762" x="2428875" y="5526088"/>
          <p14:tracePt t="52770" x="2417763" y="5526088"/>
          <p14:tracePt t="52777" x="2411413" y="5526088"/>
          <p14:tracePt t="52786" x="2405063" y="5526088"/>
          <p14:tracePt t="52792" x="2405063" y="5519738"/>
          <p14:tracePt t="52800" x="2398713" y="5519738"/>
          <p14:tracePt t="52807" x="2392363" y="5513388"/>
          <p14:tracePt t="52815" x="2386013" y="5513388"/>
          <p14:tracePt t="52830" x="2379663" y="5507038"/>
          <p14:tracePt t="52838" x="2366963" y="5507038"/>
          <p14:tracePt t="52845" x="2355850" y="5500688"/>
          <p14:tracePt t="52852" x="2349500" y="5500688"/>
          <p14:tracePt t="52869" x="2336800" y="5500688"/>
          <p14:tracePt t="52875" x="2330450" y="5500688"/>
          <p14:tracePt t="52888" x="2324100" y="5500688"/>
          <p14:tracePt t="52890" x="2317750" y="5500688"/>
          <p14:tracePt t="52897" x="2312988" y="5500688"/>
          <p14:tracePt t="53018" x="2306638" y="5500688"/>
          <p14:tracePt t="53116" x="2300288" y="5500688"/>
          <p14:tracePt t="53151" x="2293938" y="5500688"/>
          <p14:tracePt t="53272" x="2287588" y="5500688"/>
          <p14:tracePt t="53813" x="2293938" y="5500688"/>
          <p14:tracePt t="53821" x="2300288" y="5489575"/>
          <p14:tracePt t="53827" x="2317750" y="5483225"/>
          <p14:tracePt t="53835" x="2324100" y="5476875"/>
          <p14:tracePt t="53842" x="2349500" y="5451475"/>
          <p14:tracePt t="53850" x="2398713" y="5402263"/>
          <p14:tracePt t="53858" x="2411413" y="5389563"/>
          <p14:tracePt t="53865" x="2441575" y="5340350"/>
          <p14:tracePt t="53873" x="2478088" y="5297488"/>
          <p14:tracePt t="53888" x="2516188" y="5211763"/>
          <p14:tracePt t="53894" x="2522538" y="5162550"/>
          <p14:tracePt t="53901" x="2527300" y="5143500"/>
          <p14:tracePt t="53909" x="2546350" y="5094288"/>
          <p14:tracePt t="53916" x="2546350" y="5081588"/>
          <p14:tracePt t="53924" x="2552700" y="5051425"/>
          <p14:tracePt t="53931" x="2552700" y="5013325"/>
          <p14:tracePt t="53939" x="2559050" y="4964113"/>
          <p14:tracePt t="53946" x="2559050" y="4927600"/>
          <p14:tracePt t="53954" x="2559050" y="4921250"/>
          <p14:tracePt t="53961" x="2559050" y="4902200"/>
          <p14:tracePt t="53969" x="2559050" y="4884738"/>
          <p14:tracePt t="53976" x="2559050" y="4872038"/>
          <p14:tracePt t="53984" x="2559050" y="4865688"/>
          <p14:tracePt t="53991" x="2559050" y="4848225"/>
          <p14:tracePt t="53999" x="2559050" y="4841875"/>
          <p14:tracePt t="54006" x="2559050" y="4829175"/>
          <p14:tracePt t="54014" x="2559050" y="4816475"/>
          <p14:tracePt t="54029" x="2559050" y="4803775"/>
          <p14:tracePt t="54044" x="2559050" y="4797425"/>
          <p14:tracePt t="54051" x="2559050" y="4792663"/>
          <p14:tracePt t="54059" x="2559050" y="4786313"/>
          <p14:tracePt t="54067" x="2559050" y="4779963"/>
          <p14:tracePt t="54074" x="2559050" y="4773613"/>
          <p14:tracePt t="54104" x="2559050" y="4767263"/>
          <p14:tracePt t="54111" x="2559050" y="4760913"/>
          <p14:tracePt t="54127" x="2559050" y="4754563"/>
          <p14:tracePt t="54142" x="2559050" y="4748213"/>
          <p14:tracePt t="54150" x="2559050" y="4741863"/>
          <p14:tracePt t="54157" x="2552700" y="4730750"/>
          <p14:tracePt t="54172" x="2552700" y="4718050"/>
          <p14:tracePt t="54180" x="2533650" y="4687888"/>
          <p14:tracePt t="54188" x="2527300" y="4675188"/>
          <p14:tracePt t="54195" x="2527300" y="4662488"/>
          <p14:tracePt t="54204" x="2522538" y="4656138"/>
          <p14:tracePt t="54210" x="2522538" y="4643438"/>
          <p14:tracePt t="54218" x="2522538" y="4637088"/>
          <p14:tracePt t="54232" x="2516188" y="4637088"/>
          <p14:tracePt t="54241" x="2516188" y="4632325"/>
          <p14:tracePt t="54247" x="2516188" y="4625975"/>
          <p14:tracePt t="54256" x="2516188" y="4619625"/>
          <p14:tracePt t="54262" x="2516188" y="4613275"/>
          <p14:tracePt t="54271" x="2516188" y="4606925"/>
          <p14:tracePt t="54337" x="2516188" y="4600575"/>
          <p14:tracePt t="54345" x="2516188" y="4594225"/>
          <p14:tracePt t="54354" x="2516188" y="4587875"/>
          <p14:tracePt t="54368" x="2516188" y="4570413"/>
          <p14:tracePt t="54374" x="2516188" y="4557713"/>
          <p14:tracePt t="54383" x="2509838" y="4545013"/>
          <p14:tracePt t="54390" x="2509838" y="4538663"/>
          <p14:tracePt t="54398" x="2509838" y="4532313"/>
          <p14:tracePt t="54683" x="2509838" y="4538663"/>
          <p14:tracePt t="54697" x="2509838" y="4545013"/>
          <p14:tracePt t="54720" x="2509838" y="4551363"/>
          <p14:tracePt t="54727" x="2509838" y="4557713"/>
          <p14:tracePt t="54735" x="2509838" y="4564063"/>
          <p14:tracePt t="54757" x="2509838" y="4570413"/>
          <p14:tracePt t="54765" x="2509838" y="4576763"/>
          <p14:tracePt t="54779" x="2509838" y="4587875"/>
          <p14:tracePt t="54791" x="2509838" y="4594225"/>
          <p14:tracePt t="54802" x="2509838" y="4600575"/>
          <p14:tracePt t="54817" x="2516188" y="4613275"/>
          <p14:tracePt t="54825" x="2516188" y="4625975"/>
          <p14:tracePt t="54832" x="2516188" y="4632325"/>
          <p14:tracePt t="54841" x="2516188" y="4637088"/>
          <p14:tracePt t="54847" x="2522538" y="4643438"/>
          <p14:tracePt t="54855" x="2522538" y="4649788"/>
          <p14:tracePt t="54862" x="2522538" y="4656138"/>
          <p14:tracePt t="54915" x="2522538" y="4662488"/>
          <p14:tracePt t="54929" x="2522538" y="4668838"/>
          <p14:tracePt t="54945" x="2522538" y="4675188"/>
          <p14:tracePt t="54975" x="2522538" y="4681538"/>
          <p14:tracePt t="54990" x="2522538" y="4687888"/>
          <p14:tracePt t="55012" x="2522538" y="4692650"/>
          <p14:tracePt t="55020" x="2522538" y="4699000"/>
          <p14:tracePt t="55028" x="2522538" y="4705350"/>
          <p14:tracePt t="55035" x="2522538" y="4711700"/>
          <p14:tracePt t="55042" x="2522538" y="4718050"/>
          <p14:tracePt t="55050" x="2522538" y="4724400"/>
          <p14:tracePt t="55058" x="2522538" y="4730750"/>
          <p14:tracePt t="55065" x="2522538" y="4737100"/>
          <p14:tracePt t="55074" x="2522538" y="4741863"/>
          <p14:tracePt t="55088" x="2522538" y="4748213"/>
          <p14:tracePt t="55094" x="2522538" y="4754563"/>
          <p14:tracePt t="55102" x="2522538" y="4760913"/>
          <p14:tracePt t="55132" x="2522538" y="4767263"/>
          <p14:tracePt t="55162" x="2522538" y="4773613"/>
          <p14:tracePt t="55185" x="2522538" y="4779963"/>
          <p14:tracePt t="55200" x="2522538" y="4786313"/>
          <p14:tracePt t="55207" x="2522538" y="4792663"/>
          <p14:tracePt t="55223" x="2522538" y="4797425"/>
          <p14:tracePt t="55230" x="2522538" y="4803775"/>
          <p14:tracePt t="55253" x="2522538" y="4810125"/>
          <p14:tracePt t="55260" x="2522538" y="4816475"/>
          <p14:tracePt t="55275" x="2522538" y="4822825"/>
          <p14:tracePt t="55282" x="2522538" y="4829175"/>
          <p14:tracePt t="55297" x="2522538" y="4835525"/>
          <p14:tracePt t="55321" x="2522538" y="4841875"/>
          <p14:tracePt t="55328" x="2522538" y="4848225"/>
          <p14:tracePt t="55342" x="2522538" y="4852988"/>
          <p14:tracePt t="55350" x="2522538" y="4859338"/>
          <p14:tracePt t="55358" x="2522538" y="4865688"/>
          <p14:tracePt t="55374" x="2522538" y="4872038"/>
          <p14:tracePt t="55410" x="2522538" y="4891088"/>
          <p14:tracePt t="55418" x="2522538" y="4914900"/>
          <p14:tracePt t="55432" x="2522538" y="4921250"/>
          <p14:tracePt t="55485" x="2522538" y="4927600"/>
          <p14:tracePt t="55500" x="2522538" y="4933950"/>
          <p14:tracePt t="55507" x="2522538" y="4940300"/>
          <p14:tracePt t="55523" x="2522538" y="4946650"/>
          <p14:tracePt t="55530" x="2522538" y="4953000"/>
          <p14:tracePt t="55612" x="2522538" y="4957763"/>
          <p14:tracePt t="55628" x="2522538" y="4964113"/>
          <p14:tracePt t="55635" x="2522538" y="4970463"/>
          <p14:tracePt t="55642" x="2522538" y="4976813"/>
          <p14:tracePt t="55650" x="2522538" y="4983163"/>
          <p14:tracePt t="55665" x="2522538" y="4989513"/>
          <p14:tracePt t="55755" x="2522538" y="4995863"/>
          <p14:tracePt t="55762" x="2522538" y="5002213"/>
          <p14:tracePt t="55777" x="2522538" y="5008563"/>
          <p14:tracePt t="55785" x="2522538" y="5013325"/>
          <p14:tracePt t="55793" x="2522538" y="5019675"/>
          <p14:tracePt t="55815" x="2522538" y="5026025"/>
          <p14:tracePt t="55823" x="2522538" y="5032375"/>
          <p14:tracePt t="55830" x="2522538" y="5038725"/>
          <p14:tracePt t="55838" x="2522538" y="5045075"/>
          <p14:tracePt t="55845" x="2522538" y="5051425"/>
          <p14:tracePt t="55860" x="2522538" y="5057775"/>
          <p14:tracePt t="55896" x="2522538" y="5062538"/>
          <p14:tracePt t="55912" x="2522538" y="5068888"/>
          <p14:tracePt t="55920" x="2522538" y="5075238"/>
          <p14:tracePt t="55928" x="2522538" y="5081588"/>
          <p14:tracePt t="55935" x="2522538" y="5087938"/>
          <p14:tracePt t="55950" x="2522538" y="5094288"/>
          <p14:tracePt t="55972" x="2522538" y="5100638"/>
          <p14:tracePt t="55987" x="2522538" y="5106988"/>
          <p14:tracePt t="56002" x="2522538" y="5113338"/>
          <p14:tracePt t="56018" x="2522538" y="5118100"/>
          <p14:tracePt t="56040" x="2522538" y="5124450"/>
          <p14:tracePt t="56047" x="2522538" y="5130800"/>
          <p14:tracePt t="56070" x="2522538" y="5137150"/>
          <p14:tracePt t="56092" x="2522538" y="5143500"/>
          <p14:tracePt t="56228" x="2522538" y="5149850"/>
          <p14:tracePt t="56265" x="2522538" y="5156200"/>
          <p14:tracePt t="56273" x="2522538" y="5162550"/>
          <p14:tracePt t="56287" x="2522538" y="5168900"/>
          <p14:tracePt t="56355" x="2522538" y="5173663"/>
          <p14:tracePt t="56362" x="2522538" y="5180013"/>
          <p14:tracePt t="56370" x="2522538" y="5186363"/>
          <p14:tracePt t="56377" x="2522538" y="5192713"/>
          <p14:tracePt t="56385" x="2522538" y="5199063"/>
          <p14:tracePt t="56392" x="2522538" y="5205413"/>
          <p14:tracePt t="56400" x="2522538" y="5218113"/>
          <p14:tracePt t="56408" x="2522538" y="5224463"/>
          <p14:tracePt t="56415" x="2527300" y="5229225"/>
          <p14:tracePt t="56423" x="2527300" y="5235575"/>
          <p14:tracePt t="56430" x="2527300" y="5241925"/>
          <p14:tracePt t="56438" x="2527300" y="5248275"/>
          <p14:tracePt t="56453" x="2527300" y="5254625"/>
          <p14:tracePt t="56460" x="2533650" y="5267325"/>
          <p14:tracePt t="56542" x="2533650" y="5273675"/>
          <p14:tracePt t="56565" x="2533650" y="5278438"/>
          <p14:tracePt t="56573" x="2533650" y="5284788"/>
          <p14:tracePt t="56610" x="2533650" y="5291138"/>
          <p14:tracePt t="56632" x="2533650" y="5297488"/>
          <p14:tracePt t="56655" x="2533650" y="5303838"/>
          <p14:tracePt t="56685" x="2533650" y="5310188"/>
          <p14:tracePt t="56976" x="2533650" y="5316538"/>
          <p14:tracePt t="56983" x="2533650" y="5322888"/>
          <p14:tracePt t="56999" x="2533650" y="5329238"/>
          <p14:tracePt t="57022" x="2533650" y="5334000"/>
          <p14:tracePt t="57029" x="2533650" y="5340350"/>
          <p14:tracePt t="57045" x="2533650" y="5346700"/>
          <p14:tracePt t="57076" x="2533650" y="5353050"/>
          <p14:tracePt t="57083" x="2533650" y="5359400"/>
          <p14:tracePt t="57097" x="2533650" y="5365750"/>
          <p14:tracePt t="57112" x="2533650" y="5378450"/>
          <p14:tracePt t="57120" x="2533650" y="5384800"/>
          <p14:tracePt t="57129" x="2533650" y="5389563"/>
          <p14:tracePt t="57144" x="2533650" y="5408613"/>
          <p14:tracePt t="58402" x="2533650" y="5414963"/>
          <p14:tracePt t="58410" x="2533650" y="5421313"/>
          <p14:tracePt t="58417" x="2533650" y="5427663"/>
          <p14:tracePt t="58432" x="2533650" y="5434013"/>
          <p14:tracePt t="58440" x="2533650" y="5445125"/>
          <p14:tracePt t="58448" x="2533650" y="5451475"/>
          <p14:tracePt t="58462" x="2533650" y="5457825"/>
          <p14:tracePt t="58478" x="2533650" y="5464175"/>
          <p14:tracePt t="58485" x="2533650" y="5476875"/>
          <p14:tracePt t="58494" x="2533650" y="5483225"/>
          <p14:tracePt t="58500" x="2533650" y="5489575"/>
          <p14:tracePt t="58507" x="2540000" y="5494338"/>
          <p14:tracePt t="58523" x="2540000" y="5507038"/>
          <p14:tracePt t="58531" x="2540000" y="5513388"/>
          <p14:tracePt t="58538" x="2540000" y="5519738"/>
          <p14:tracePt t="58545" x="2540000" y="5532438"/>
          <p14:tracePt t="58552" x="2540000" y="5538788"/>
          <p14:tracePt t="58561" x="2540000" y="5545138"/>
          <p14:tracePt t="58567" x="2546350" y="5556250"/>
          <p14:tracePt t="58575" x="2546350" y="5562600"/>
          <p14:tracePt t="58582" x="2546350" y="5575300"/>
          <p14:tracePt t="58590" x="2546350" y="5588000"/>
          <p14:tracePt t="58597" x="2552700" y="5594350"/>
          <p14:tracePt t="58605" x="2552700" y="5599113"/>
          <p14:tracePt t="58613" x="2552700" y="5605463"/>
          <p14:tracePt t="58643" x="2552700" y="5611813"/>
          <p14:tracePt t="58650" x="2552700" y="5618163"/>
          <p14:tracePt t="58658" x="2552700" y="5624513"/>
          <p14:tracePt t="58665" x="2552700" y="5630863"/>
          <p14:tracePt t="58673" x="2552700" y="5637213"/>
          <p14:tracePt t="58680" x="2552700" y="5643563"/>
          <p14:tracePt t="58687" x="2552700" y="5649913"/>
          <p14:tracePt t="58702" x="2552700" y="5654675"/>
          <p14:tracePt t="58711" x="2552700" y="5661025"/>
          <p14:tracePt t="58717" x="2552700" y="5667375"/>
          <p14:tracePt t="58725" x="2552700" y="5673725"/>
          <p14:tracePt t="58732" x="2552700" y="5680075"/>
          <p14:tracePt t="58755" x="2552700" y="5686425"/>
          <p14:tracePt t="59212" x="2546350" y="5692775"/>
          <p14:tracePt t="59220" x="2546350" y="5699125"/>
          <p14:tracePt t="59227" x="2540000" y="5705475"/>
          <p14:tracePt t="59235" x="2533650" y="5716588"/>
          <p14:tracePt t="59242" x="2527300" y="5722938"/>
          <p14:tracePt t="59250" x="2522538" y="5729288"/>
          <p14:tracePt t="59265" x="2522538" y="5735638"/>
          <p14:tracePt t="59273" x="2516188" y="5754688"/>
          <p14:tracePt t="59280" x="2516188" y="5759450"/>
          <p14:tracePt t="59287" x="2516188" y="5772150"/>
          <p14:tracePt t="59295" x="2516188" y="5778500"/>
          <p14:tracePt t="59304" x="2503488" y="5784850"/>
          <p14:tracePt t="59318" x="2503488" y="5791200"/>
          <p14:tracePt t="59324" x="2503488" y="5797550"/>
          <p14:tracePt t="59332" x="2497138" y="5803900"/>
          <p14:tracePt t="59340" x="2490788" y="5803900"/>
          <p14:tracePt t="59347" x="2490788" y="5810250"/>
          <p14:tracePt t="59362" x="2484438" y="5810250"/>
          <p14:tracePt t="59371" x="2484438" y="5815013"/>
          <p14:tracePt t="59385" x="2484438" y="5821363"/>
          <p14:tracePt t="59400" x="2478088" y="5821363"/>
          <p14:tracePt t="59415" x="2478088" y="5827713"/>
          <p14:tracePt t="59430" x="2478088" y="5834063"/>
          <p14:tracePt t="59453" x="2478088" y="5840413"/>
          <p14:tracePt t="59931" x="2478088" y="5846763"/>
          <p14:tracePt t="59938" x="2497138" y="5853113"/>
          <p14:tracePt t="59946" x="2503488" y="5853113"/>
          <p14:tracePt t="59953" x="2527300" y="5859463"/>
          <p14:tracePt t="59961" x="2546350" y="5865813"/>
          <p14:tracePt t="59969" x="2552700" y="5865813"/>
          <p14:tracePt t="59976" x="2578100" y="5865813"/>
          <p14:tracePt t="59984" x="2601913" y="5865813"/>
          <p14:tracePt t="59991" x="2614613" y="5865813"/>
          <p14:tracePt t="59999" x="2627313" y="5865813"/>
          <p14:tracePt t="60007" x="2657475" y="5865813"/>
          <p14:tracePt t="60014" x="2670175" y="5865813"/>
          <p14:tracePt t="60021" x="2693988" y="5865813"/>
          <p14:tracePt t="60029" x="2725738" y="5865813"/>
          <p14:tracePt t="60037" x="2762250" y="5865813"/>
          <p14:tracePt t="60044" x="2787650" y="5865813"/>
          <p14:tracePt t="60052" x="2817813" y="5865813"/>
          <p14:tracePt t="60059" x="2867025" y="5865813"/>
          <p14:tracePt t="60067" x="2886075" y="5865813"/>
          <p14:tracePt t="60074" x="2903538" y="5859463"/>
          <p14:tracePt t="60082" x="2935288" y="5859463"/>
          <p14:tracePt t="60089" x="2947988" y="5859463"/>
          <p14:tracePt t="60097" x="2965450" y="5853113"/>
          <p14:tracePt t="60104" x="2984500" y="5846763"/>
          <p14:tracePt t="60111" x="2990850" y="5846763"/>
          <p14:tracePt t="60120" x="3003550" y="5846763"/>
          <p14:tracePt t="60126" x="3008313" y="5846763"/>
          <p14:tracePt t="60134" x="3014663" y="5846763"/>
          <p14:tracePt t="60141" x="3021013" y="5846763"/>
          <p14:tracePt t="60149" x="3027363" y="5846763"/>
          <p14:tracePt t="60156" x="3040063" y="5846763"/>
          <p14:tracePt t="60164" x="3046413" y="5846763"/>
          <p14:tracePt t="60172" x="3070225" y="5846763"/>
          <p14:tracePt t="60179" x="3089275" y="5846763"/>
          <p14:tracePt t="60186" x="3101975" y="5846763"/>
          <p14:tracePt t="60193" x="3138488" y="5846763"/>
          <p14:tracePt t="60201" x="3151188" y="5846763"/>
          <p14:tracePt t="60208" x="3157538" y="5846763"/>
          <p14:tracePt t="60216" x="3175000" y="5846763"/>
          <p14:tracePt t="60223" x="3187700" y="5846763"/>
          <p14:tracePt t="60231" x="3194050" y="5846763"/>
          <p14:tracePt t="60239" x="3200400" y="5846763"/>
          <p14:tracePt t="60262" x="3213100" y="5846763"/>
          <p14:tracePt t="60271" x="3230563" y="5846763"/>
          <p14:tracePt t="60277" x="3262313" y="5846763"/>
          <p14:tracePt t="60286" x="3273425" y="5846763"/>
          <p14:tracePt t="60292" x="3292475" y="5846763"/>
          <p14:tracePt t="60300" x="3328988" y="5853113"/>
          <p14:tracePt t="60307" x="3341688" y="5859463"/>
          <p14:tracePt t="60315" x="3367088" y="5859463"/>
          <p14:tracePt t="60323" x="3373438" y="5859463"/>
          <p14:tracePt t="60330" x="3378200" y="5859463"/>
          <p14:tracePt t="63458" x="3390900" y="5859463"/>
          <p14:tracePt t="63460" x="3563938" y="5778500"/>
          <p14:tracePt t="63464" x="3619500" y="5759450"/>
          <p14:tracePt t="63466" x="4019550" y="5649913"/>
          <p14:tracePt t="63471" x="4821238" y="5470525"/>
          <p14:tracePt t="63478" x="4889500" y="5451475"/>
          <p14:tracePt t="63486" x="5043488" y="5438775"/>
          <p14:tracePt t="63493" x="5184775" y="5414963"/>
          <p14:tracePt t="63501" x="5235575" y="5414963"/>
          <p14:tracePt t="63509" x="5407025" y="5389563"/>
          <p14:tracePt t="63516" x="5543550" y="5389563"/>
          <p14:tracePt t="63524" x="5592763" y="5389563"/>
          <p14:tracePt t="63533" x="5715000" y="5389563"/>
          <p14:tracePt t="63539" x="5838825" y="5389563"/>
          <p14:tracePt t="63547" x="5913438" y="5389563"/>
          <p14:tracePt t="63554" x="6024563" y="5389563"/>
          <p14:tracePt t="63563" x="6146800" y="5389563"/>
          <p14:tracePt t="63569" x="6196013" y="5389563"/>
          <p14:tracePt t="63577" x="6319838" y="5384800"/>
          <p14:tracePt t="63585" x="6443663" y="5384800"/>
          <p14:tracePt t="63592" x="6505575" y="5372100"/>
          <p14:tracePt t="63599" x="6591300" y="5372100"/>
          <p14:tracePt t="63607" x="6702425" y="5372100"/>
          <p14:tracePt t="63615" x="6788150" y="5372100"/>
          <p14:tracePt t="63622" x="6813550" y="5372100"/>
          <p14:tracePt t="63629" x="6881813" y="5378450"/>
          <p14:tracePt t="63637" x="6918325" y="5378450"/>
          <p14:tracePt t="63644" x="6942138" y="5384800"/>
          <p14:tracePt t="63652" x="6967538" y="5384800"/>
          <p14:tracePt t="63659" x="6973888" y="5365750"/>
          <p14:tracePt t="63960" x="6991350" y="5365750"/>
          <p14:tracePt t="63968" x="7016750" y="5378450"/>
          <p14:tracePt t="63975" x="7029450" y="5395913"/>
          <p14:tracePt t="63983" x="7042150" y="5408613"/>
          <p14:tracePt t="63990" x="7059613" y="5427663"/>
          <p14:tracePt t="63998" x="7091363" y="5457825"/>
          <p14:tracePt t="64005" x="7121525" y="5470525"/>
          <p14:tracePt t="64013" x="7158038" y="5513388"/>
          <p14:tracePt t="64021" x="7202488" y="5549900"/>
          <p14:tracePt t="64028" x="7226300" y="5562600"/>
          <p14:tracePt t="64035" x="7245350" y="5588000"/>
          <p14:tracePt t="64042" x="7275513" y="5611813"/>
          <p14:tracePt t="64051" x="7312025" y="5643563"/>
          <p14:tracePt t="64057" x="7324725" y="5654675"/>
          <p14:tracePt t="64065" x="7350125" y="5686425"/>
          <p14:tracePt t="64072" x="7362825" y="5710238"/>
          <p14:tracePt t="64080" x="7367588" y="5722938"/>
          <p14:tracePt t="64089" x="7380288" y="5741988"/>
          <p14:tracePt t="64094" x="7380288" y="5754688"/>
          <p14:tracePt t="64102" x="7386638" y="5759450"/>
          <p14:tracePt t="64109" x="7386638" y="5778500"/>
          <p14:tracePt t="64117" x="7386638" y="5791200"/>
          <p14:tracePt t="64132" x="7386638" y="5810250"/>
          <p14:tracePt t="64139" x="7386638" y="5815013"/>
          <p14:tracePt t="64147" x="7392988" y="5821363"/>
          <p14:tracePt t="64154" x="7399338" y="5827713"/>
          <p14:tracePt t="64169" x="7405688" y="5834063"/>
          <p14:tracePt t="64184" x="7405688" y="5840413"/>
          <p14:tracePt t="64253" x="7405688" y="5846763"/>
          <p14:tracePt t="64260" x="7405688" y="5853113"/>
          <p14:tracePt t="64268" x="7405688" y="5859463"/>
          <p14:tracePt t="64275" x="7405688" y="5865813"/>
          <p14:tracePt t="64284" x="7405688" y="5870575"/>
          <p14:tracePt t="64290" x="7405688" y="5883275"/>
          <p14:tracePt t="64297" x="7405688" y="5889625"/>
          <p14:tracePt t="64305" x="7399338" y="5889625"/>
          <p14:tracePt t="64313" x="7399338" y="5902325"/>
          <p14:tracePt t="64335" x="7399338" y="5908675"/>
          <p14:tracePt t="64365" x="7399338" y="5915025"/>
          <p14:tracePt t="64403" x="7392988" y="5919788"/>
          <p14:tracePt t="64455" x="7392988" y="5926138"/>
          <p14:tracePt t="66233" x="7399338" y="5926138"/>
          <p14:tracePt t="76707" x="7412038" y="5915025"/>
          <p14:tracePt t="76709" x="7461250" y="5859463"/>
          <p14:tracePt t="76714" x="7523163" y="5735638"/>
          <p14:tracePt t="76719" x="7566025" y="5624513"/>
          <p14:tracePt t="76726" x="7572375" y="5605463"/>
          <p14:tracePt t="76734" x="7583488" y="5568950"/>
          <p14:tracePt t="76741" x="7602538" y="5526088"/>
          <p14:tracePt t="76749" x="7627938" y="5507038"/>
          <p14:tracePt t="76756" x="7632700" y="5494338"/>
          <p14:tracePt t="76764" x="7664450" y="5470525"/>
          <p14:tracePt t="76771" x="7681913" y="5451475"/>
          <p14:tracePt t="76779" x="7694613" y="5438775"/>
          <p14:tracePt t="76786" x="7737475" y="5414963"/>
          <p14:tracePt t="76794" x="7769225" y="5389563"/>
          <p14:tracePt t="76801" x="7788275" y="5372100"/>
          <p14:tracePt t="76808" x="7812088" y="5359400"/>
          <p14:tracePt t="76817" x="7837488" y="5346700"/>
          <p14:tracePt t="76824" x="7854950" y="5322888"/>
          <p14:tracePt t="76831" x="7880350" y="5310188"/>
          <p14:tracePt t="76838" x="7916863" y="5284788"/>
          <p14:tracePt t="76847" x="7929563" y="5278438"/>
          <p14:tracePt t="76853" x="7948613" y="5260975"/>
          <p14:tracePt t="76861" x="7978775" y="5235575"/>
          <p14:tracePt t="76868" x="8002588" y="5224463"/>
          <p14:tracePt t="76883" x="8015288" y="5205413"/>
          <p14:tracePt t="76887" x="8070850" y="5180013"/>
          <p14:tracePt t="76891" x="8107363" y="5149850"/>
          <p14:tracePt t="76901" x="8126413" y="5124450"/>
          <p14:tracePt t="76906" x="8151813" y="5106988"/>
          <p14:tracePt t="76915" x="8175625" y="5062538"/>
          <p14:tracePt t="76921" x="8188325" y="5057775"/>
          <p14:tracePt t="76929" x="8213725" y="5026025"/>
          <p14:tracePt t="76936" x="8231188" y="5013325"/>
          <p14:tracePt t="76944" x="8243888" y="5002213"/>
          <p14:tracePt t="76951" x="8256588" y="4983163"/>
          <p14:tracePt t="76958" x="8280400" y="4970463"/>
          <p14:tracePt t="76968" x="8286750" y="4964113"/>
          <p14:tracePt t="76974" x="8305800" y="4953000"/>
          <p14:tracePt t="76981" x="8318500" y="4940300"/>
          <p14:tracePt t="76988" x="8329613" y="4921250"/>
          <p14:tracePt t="76997" x="8342313" y="4914900"/>
          <p14:tracePt t="77003" x="8355013" y="4908550"/>
          <p14:tracePt t="77011" x="8361363" y="4897438"/>
          <p14:tracePt t="77018" x="8372475" y="4897438"/>
          <p14:tracePt t="77027" x="8385175" y="4884738"/>
          <p14:tracePt t="77034" x="8397875" y="4878388"/>
          <p14:tracePt t="77041" x="8397875" y="4872038"/>
          <p14:tracePt t="77049" x="8410575" y="4865688"/>
          <p14:tracePt t="77056" x="8416925" y="4852988"/>
          <p14:tracePt t="77064" x="8423275" y="4852988"/>
          <p14:tracePt t="77071" x="8428038" y="4841875"/>
          <p14:tracePt t="77079" x="8428038" y="4835525"/>
          <p14:tracePt t="77086" x="8434388" y="4829175"/>
          <p14:tracePt t="77093" x="8440738" y="4829175"/>
          <p14:tracePt t="77108" x="8447088" y="4816475"/>
          <p14:tracePt t="77116" x="8459788" y="4816475"/>
          <p14:tracePt t="77123" x="8483600" y="4816475"/>
          <p14:tracePt t="77131" x="8489950" y="4816475"/>
          <p14:tracePt t="77138" x="8489950" y="4810125"/>
          <p14:tracePt t="77146" x="8502650" y="4810125"/>
          <p14:tracePt t="77191" x="8502650" y="4803775"/>
          <p14:tracePt t="77222" x="8502650" y="4797425"/>
          <p14:tracePt t="77858" x="8509000" y="4797425"/>
          <p14:tracePt t="77866" x="8515350" y="4797425"/>
          <p14:tracePt t="77890" x="8528050" y="4797425"/>
          <p14:tracePt t="77911" x="8532813" y="4797425"/>
          <p14:tracePt t="77994" x="8539163" y="4797425"/>
          <p14:tracePt t="78001" x="8545513" y="4797425"/>
          <p14:tracePt t="78016" x="8551863" y="4797425"/>
          <p14:tracePt t="78038" x="8558213" y="4797425"/>
          <p14:tracePt t="78076" x="8564563" y="4797425"/>
          <p14:tracePt t="78083" x="8570913" y="4797425"/>
          <p14:tracePt t="78099" x="8577263" y="4797425"/>
          <p14:tracePt t="78106" x="8583613" y="4797425"/>
          <p14:tracePt t="78114" x="8588375" y="4797425"/>
          <p14:tracePt t="78121" x="8601075" y="4797425"/>
          <p14:tracePt t="78136" x="8607425" y="4797425"/>
          <p14:tracePt t="78226" x="8613775" y="4797425"/>
          <p14:tracePt t="78248" x="8620125" y="4797425"/>
          <p14:tracePt t="78264" x="8626475" y="4797425"/>
          <p14:tracePt t="78271" x="8632825" y="4797425"/>
          <p14:tracePt t="78278" x="8639175" y="4797425"/>
          <p14:tracePt t="78286" x="8643938" y="4797425"/>
          <p14:tracePt t="78294" x="8650288" y="4797425"/>
          <p14:tracePt t="78302" x="8662988" y="4797425"/>
          <p14:tracePt t="78309" x="8669338" y="4797425"/>
          <p14:tracePt t="78317" x="8675688" y="4797425"/>
          <p14:tracePt t="78376" x="8682038" y="4797425"/>
          <p14:tracePt t="78391" x="8688388" y="4797425"/>
          <p14:tracePt t="78399" x="8693150" y="4797425"/>
          <p14:tracePt t="78436" x="8699500" y="4797425"/>
          <p14:tracePt t="78466" x="8705850" y="4797425"/>
          <p14:tracePt t="78474" x="8712200" y="4797425"/>
          <p14:tracePt t="78489" x="8718550" y="4797425"/>
          <p14:tracePt t="78496" x="8724900" y="4797425"/>
          <p14:tracePt t="78504" x="8731250" y="4797425"/>
          <p14:tracePt t="78511" x="8737600" y="4797425"/>
          <p14:tracePt t="78579" x="8743950" y="4797425"/>
          <p14:tracePt t="78586" x="8748713" y="4797425"/>
          <p14:tracePt t="78594" x="8755063" y="4797425"/>
          <p14:tracePt t="78684" x="8767763" y="4797425"/>
          <p14:tracePt t="78692" x="8780463" y="4797425"/>
          <p14:tracePt t="78706" x="8786813" y="4797425"/>
          <p14:tracePt t="78714" x="8793163" y="4797425"/>
          <p14:tracePt t="78773" x="8797925" y="4797425"/>
          <p14:tracePt t="78781" x="8804275" y="4797425"/>
          <p14:tracePt t="78787" x="8810625" y="4797425"/>
          <p14:tracePt t="78795" x="8823325" y="4797425"/>
          <p14:tracePt t="78810" x="8829675" y="4797425"/>
          <p14:tracePt t="78864" x="8836025" y="4797425"/>
          <p14:tracePt t="78871" x="8842375" y="4797425"/>
          <p14:tracePt t="78893" x="8848725" y="4797425"/>
          <p14:tracePt t="78991" x="8842375" y="4797425"/>
          <p14:tracePt t="79006" x="8836025" y="4797425"/>
          <p14:tracePt t="79014" x="8823325" y="4797425"/>
          <p14:tracePt t="79021" x="8816975" y="4797425"/>
          <p14:tracePt t="79029" x="8797925" y="4797425"/>
          <p14:tracePt t="79044" x="8774113" y="4797425"/>
          <p14:tracePt t="79051" x="8743950" y="4803775"/>
          <p14:tracePt t="79059" x="8731250" y="4803775"/>
          <p14:tracePt t="79066" x="8712200" y="4810125"/>
          <p14:tracePt t="79074" x="8693150" y="4816475"/>
          <p14:tracePt t="79083" x="8682038" y="4816475"/>
          <p14:tracePt t="79088" x="8656638" y="4816475"/>
          <p14:tracePt t="79096" x="8650288" y="4816475"/>
          <p14:tracePt t="79103" x="8639175" y="4816475"/>
          <p14:tracePt t="79110" x="8626475" y="4816475"/>
          <p14:tracePt t="79118" x="8613775" y="4816475"/>
          <p14:tracePt t="79126" x="8607425" y="4816475"/>
          <p14:tracePt t="79133" x="8601075" y="4816475"/>
          <p14:tracePt t="79140" x="8594725" y="4816475"/>
          <p14:tracePt t="79149" x="8583613" y="4816475"/>
          <p14:tracePt t="79170" x="8577263" y="4816475"/>
          <p14:tracePt t="79178" x="8570913" y="4816475"/>
          <p14:tracePt t="79185" x="8564563" y="4816475"/>
          <p14:tracePt t="79193" x="8558213" y="4816475"/>
          <p14:tracePt t="79201" x="8551863" y="4816475"/>
          <p14:tracePt t="79216" x="8545513" y="4816475"/>
          <p14:tracePt t="79246" x="8532813" y="4816475"/>
          <p14:tracePt t="79253" x="8528050" y="4816475"/>
          <p14:tracePt t="79261" x="8509000" y="4816475"/>
          <p14:tracePt t="79268" x="8496300" y="4816475"/>
          <p14:tracePt t="79275" x="8489950" y="4816475"/>
          <p14:tracePt t="79290" x="8483600" y="4816475"/>
          <p14:tracePt t="79652" x="8489950" y="4816475"/>
          <p14:tracePt t="79658" x="8496300" y="4816475"/>
          <p14:tracePt t="79665" x="8502650" y="4816475"/>
          <p14:tracePt t="79673" x="8509000" y="4816475"/>
          <p14:tracePt t="79681" x="8515350" y="4816475"/>
          <p14:tracePt t="79696" x="8528050" y="4816475"/>
          <p14:tracePt t="79704" x="8532813" y="4816475"/>
          <p14:tracePt t="79711" x="8551863" y="4816475"/>
          <p14:tracePt t="79718" x="8577263" y="4816475"/>
          <p14:tracePt t="79726" x="8601075" y="4816475"/>
          <p14:tracePt t="79733" x="8620125" y="4816475"/>
          <p14:tracePt t="79742" x="8643938" y="4816475"/>
          <p14:tracePt t="79748" x="8656638" y="4816475"/>
          <p14:tracePt t="79756" x="8669338" y="4810125"/>
          <p14:tracePt t="79763" x="8688388" y="4810125"/>
          <p14:tracePt t="79771" x="8693150" y="4810125"/>
          <p14:tracePt t="79779" x="8705850" y="4810125"/>
          <p14:tracePt t="79786" x="8718550" y="4803775"/>
          <p14:tracePt t="79794" x="8724900" y="4803775"/>
          <p14:tracePt t="79801" x="8737600" y="4803775"/>
          <p14:tracePt t="79809" x="8743950" y="4803775"/>
          <p14:tracePt t="79824" x="8748713" y="4803775"/>
          <p14:tracePt t="79846" x="8755063" y="4803775"/>
          <p14:tracePt t="79853" x="8761413" y="4803775"/>
          <p14:tracePt t="79861" x="8780463" y="4803775"/>
          <p14:tracePt t="79868" x="8793163" y="4803775"/>
          <p14:tracePt t="79877" x="8816975" y="4803775"/>
          <p14:tracePt t="79893" x="8853488" y="4803775"/>
          <p14:tracePt t="79898" x="8872538" y="4803775"/>
          <p14:tracePt t="79906" x="8891588" y="4803775"/>
          <p14:tracePt t="79913" x="8897938" y="4803775"/>
          <p14:tracePt t="79921" x="8904288" y="4803775"/>
          <p14:tracePt t="82562" x="8909050" y="4797425"/>
          <p14:tracePt t="82854" x="8904288" y="4803775"/>
          <p14:tracePt t="82861" x="8897938" y="4803775"/>
          <p14:tracePt t="82868" x="8885238" y="4810125"/>
          <p14:tracePt t="82875" x="8866188" y="4816475"/>
          <p14:tracePt t="82900" x="8848725" y="4829175"/>
          <p14:tracePt t="82912" x="8842375" y="4829175"/>
          <p14:tracePt t="82920" x="8836025" y="4835525"/>
          <p14:tracePt t="82927" x="8829675" y="4841875"/>
          <p14:tracePt t="82935" x="8829675" y="4848225"/>
          <p14:tracePt t="82943" x="8816975" y="4859338"/>
          <p14:tracePt t="82950" x="8804275" y="4859338"/>
          <p14:tracePt t="82958" x="8780463" y="4872038"/>
          <p14:tracePt t="82965" x="8755063" y="4884738"/>
          <p14:tracePt t="82973" x="8712200" y="4914900"/>
          <p14:tracePt t="82980" x="8669338" y="4921250"/>
          <p14:tracePt t="82987" x="8601075" y="4940300"/>
          <p14:tracePt t="82995" x="8539163" y="4970463"/>
          <p14:tracePt t="83002" x="8509000" y="4976813"/>
          <p14:tracePt t="83010" x="8453438" y="4995863"/>
          <p14:tracePt t="83017" x="8416925" y="5008563"/>
          <p14:tracePt t="83025" x="8391525" y="5008563"/>
          <p14:tracePt t="83032" x="8372475" y="5013325"/>
          <p14:tracePt t="83040" x="8335963" y="5026025"/>
          <p14:tracePt t="83047" x="8323263" y="5026025"/>
          <p14:tracePt t="83055" x="8299450" y="5026025"/>
          <p14:tracePt t="83063" x="8218488" y="5032375"/>
          <p14:tracePt t="83071" x="8158163" y="5032375"/>
          <p14:tracePt t="83078" x="8139113" y="5032375"/>
          <p14:tracePt t="83085" x="8083550" y="5032375"/>
          <p14:tracePt t="83093" x="8008938" y="5032375"/>
          <p14:tracePt t="83100" x="7985125" y="5038725"/>
          <p14:tracePt t="83107" x="7897813" y="5038725"/>
          <p14:tracePt t="83116" x="7848600" y="5051425"/>
          <p14:tracePt t="83123" x="7818438" y="5051425"/>
          <p14:tracePt t="83131" x="7781925" y="5057775"/>
          <p14:tracePt t="83138" x="7743825" y="5057775"/>
          <p14:tracePt t="83146" x="7726363" y="5057775"/>
          <p14:tracePt t="83153" x="7694613" y="5057775"/>
          <p14:tracePt t="83161" x="7670800" y="5057775"/>
          <p14:tracePt t="83168" x="7651750" y="5057775"/>
          <p14:tracePt t="83176" x="7632700" y="5057775"/>
          <p14:tracePt t="83183" x="7615238" y="5057775"/>
          <p14:tracePt t="83191" x="7596188" y="5051425"/>
          <p14:tracePt t="83198" x="7583488" y="5051425"/>
          <p14:tracePt t="83206" x="7553325" y="5045075"/>
          <p14:tracePt t="83213" x="7527925" y="5045075"/>
          <p14:tracePt t="83220" x="7497763" y="5032375"/>
          <p14:tracePt t="83229" x="7472363" y="5026025"/>
          <p14:tracePt t="83235" x="7454900" y="5026025"/>
          <p14:tracePt t="83243" x="7448550" y="5026025"/>
          <p14:tracePt t="83250" x="7429500" y="5019675"/>
          <p14:tracePt t="83258" x="7416800" y="5013325"/>
          <p14:tracePt t="83265" x="7405688" y="5013325"/>
          <p14:tracePt t="83272" x="7392988" y="5008563"/>
          <p14:tracePt t="83280" x="7380288" y="5002213"/>
          <p14:tracePt t="83287" x="7367588" y="5002213"/>
          <p14:tracePt t="83295" x="7343775" y="4995863"/>
          <p14:tracePt t="83303" x="7318375" y="4989513"/>
          <p14:tracePt t="83311" x="7288213" y="4989513"/>
          <p14:tracePt t="83318" x="7275513" y="4989513"/>
          <p14:tracePt t="83326" x="7239000" y="4989513"/>
          <p14:tracePt t="83332" x="7219950" y="4989513"/>
          <p14:tracePt t="83339" x="7207250" y="4989513"/>
          <p14:tracePt t="83347" x="7189788" y="4989513"/>
          <p14:tracePt t="83355" x="7177088" y="4989513"/>
          <p14:tracePt t="83363" x="7170738" y="4989513"/>
          <p14:tracePt t="83370" x="7164388" y="4989513"/>
          <p14:tracePt t="83393" x="7158038" y="4989513"/>
          <p14:tracePt t="83400" x="7146925" y="4989513"/>
          <p14:tracePt t="83407" x="7127875" y="4989513"/>
          <p14:tracePt t="83415" x="7121525" y="4989513"/>
          <p14:tracePt t="83423" x="7097713" y="4989513"/>
          <p14:tracePt t="83430" x="7078663" y="4989513"/>
          <p14:tracePt t="83438" x="7065963" y="4989513"/>
          <p14:tracePt t="83445" x="7046913" y="4989513"/>
          <p14:tracePt t="83453" x="7035800" y="4989513"/>
          <p14:tracePt t="83461" x="7023100" y="4989513"/>
          <p14:tracePt t="83468" x="6997700" y="4989513"/>
          <p14:tracePt t="83476" x="6991350" y="4989513"/>
          <p14:tracePt t="83483" x="6986588" y="4989513"/>
          <p14:tracePt t="83491" x="6973888" y="4989513"/>
          <p14:tracePt t="83498" x="6961188" y="4989513"/>
          <p14:tracePt t="83506" x="6954838" y="4989513"/>
          <p14:tracePt t="83513" x="6948488" y="4989513"/>
          <p14:tracePt t="83535" x="6942138" y="4989513"/>
          <p14:tracePt t="83649" x="6942138" y="4995863"/>
          <p14:tracePt t="84017" x="6942138" y="5002213"/>
          <p14:tracePt t="84032" x="6942138" y="5008563"/>
          <p14:tracePt t="84039" x="6948488" y="5008563"/>
          <p14:tracePt t="84047" x="6954838" y="5008563"/>
          <p14:tracePt t="84054" x="6967538" y="5008563"/>
          <p14:tracePt t="84062" x="6973888" y="5008563"/>
          <p14:tracePt t="84069" x="6991350" y="5008563"/>
          <p14:tracePt t="84078" x="6997700" y="5008563"/>
          <p14:tracePt t="84084" x="7010400" y="5008563"/>
          <p14:tracePt t="84092" x="7042150" y="5002213"/>
          <p14:tracePt t="84099" x="7065963" y="5002213"/>
          <p14:tracePt t="84105" x="7091363" y="4995863"/>
          <p14:tracePt t="84113" x="7127875" y="4995863"/>
          <p14:tracePt t="84120" x="7189788" y="4995863"/>
          <p14:tracePt t="84128" x="7213600" y="4995863"/>
          <p14:tracePt t="84136" x="7262813" y="4995863"/>
          <p14:tracePt t="84143" x="7312025" y="4995863"/>
          <p14:tracePt t="84150" x="7350125" y="4995863"/>
          <p14:tracePt t="84158" x="7362825" y="4995863"/>
          <p14:tracePt t="84165" x="7399338" y="4995863"/>
          <p14:tracePt t="84173" x="7429500" y="4995863"/>
          <p14:tracePt t="84180" x="7448550" y="4995863"/>
          <p14:tracePt t="84187" x="7467600" y="4995863"/>
          <p14:tracePt t="84195" x="7497763" y="4995863"/>
          <p14:tracePt t="84203" x="7504113" y="4995863"/>
          <p14:tracePt t="84211" x="7546975" y="4995863"/>
          <p14:tracePt t="84218" x="7583488" y="4995863"/>
          <p14:tracePt t="84226" x="7596188" y="4995863"/>
          <p14:tracePt t="84233" x="7639050" y="4995863"/>
          <p14:tracePt t="84240" x="7664450" y="4995863"/>
          <p14:tracePt t="84248" x="7670800" y="4995863"/>
          <p14:tracePt t="84255" x="7700963" y="4995863"/>
          <p14:tracePt t="84263" x="7726363" y="4995863"/>
          <p14:tracePt t="84270" x="7750175" y="4995863"/>
          <p14:tracePt t="84278" x="7762875" y="4995863"/>
          <p14:tracePt t="84285" x="7781925" y="4995863"/>
          <p14:tracePt t="84293" x="7799388" y="4995863"/>
          <p14:tracePt t="84300" x="7812088" y="4995863"/>
          <p14:tracePt t="84307" x="7831138" y="4995863"/>
          <p14:tracePt t="84315" x="7842250" y="4995863"/>
          <p14:tracePt t="84323" x="7854950" y="4995863"/>
          <p14:tracePt t="84330" x="7867650" y="4995863"/>
          <p14:tracePt t="84338" x="7880350" y="4995863"/>
          <p14:tracePt t="84346" x="7893050" y="4995863"/>
          <p14:tracePt t="84353" x="7916863" y="4995863"/>
          <p14:tracePt t="84361" x="7948613" y="4995863"/>
          <p14:tracePt t="84368" x="7966075" y="4995863"/>
          <p14:tracePt t="84376" x="7991475" y="4995863"/>
          <p14:tracePt t="84383" x="8021638" y="4995863"/>
          <p14:tracePt t="84391" x="8047038" y="4995863"/>
          <p14:tracePt t="84398" x="8053388" y="4995863"/>
          <p14:tracePt t="84405" x="8077200" y="4995863"/>
          <p14:tracePt t="84413" x="8089900" y="4995863"/>
          <p14:tracePt t="84420" x="8096250" y="4995863"/>
          <p14:tracePt t="84428" x="8102600" y="4995863"/>
          <p14:tracePt t="84435" x="8113713" y="4995863"/>
          <p14:tracePt t="84443" x="8120063" y="4995863"/>
          <p14:tracePt t="84458" x="8126413" y="4995863"/>
          <p14:tracePt t="84473" x="8132763" y="4995863"/>
          <p14:tracePt t="84489" x="8139113" y="4995863"/>
          <p14:tracePt t="84497" x="8145463" y="4995863"/>
          <p14:tracePt t="84504" x="8151813" y="4995863"/>
          <p14:tracePt t="84512" x="8158163" y="4995863"/>
          <p14:tracePt t="84519" x="8162925" y="4995863"/>
          <p14:tracePt t="84528" x="8169275" y="4995863"/>
          <p14:tracePt t="84534" x="8188325" y="4995863"/>
          <p14:tracePt t="84541" x="8201025" y="4995863"/>
          <p14:tracePt t="84549" x="8213725" y="4995863"/>
          <p14:tracePt t="84557" x="8218488" y="4995863"/>
          <p14:tracePt t="84564" x="8224838" y="4995863"/>
          <p14:tracePt t="84570" x="8231188" y="4995863"/>
          <p14:tracePt t="84607" x="8237538" y="4995863"/>
          <p14:tracePt t="85427" x="8237538" y="5002213"/>
          <p14:tracePt t="85433" x="8224838" y="5008563"/>
          <p14:tracePt t="85440" x="8224838" y="5013325"/>
          <p14:tracePt t="85447" x="8213725" y="5026025"/>
          <p14:tracePt t="85455" x="8201025" y="5038725"/>
          <p14:tracePt t="85462" x="8194675" y="5038725"/>
          <p14:tracePt t="85470" x="8169275" y="5051425"/>
          <p14:tracePt t="85477" x="8132763" y="5075238"/>
          <p14:tracePt t="85485" x="8126413" y="5081588"/>
          <p14:tracePt t="85493" x="8096250" y="5094288"/>
          <p14:tracePt t="85500" x="8040688" y="5113338"/>
          <p14:tracePt t="85507" x="8021638" y="5124450"/>
          <p14:tracePt t="85516" x="7966075" y="5137150"/>
          <p14:tracePt t="85523" x="7897813" y="5162550"/>
          <p14:tracePt t="85530" x="7831138" y="5180013"/>
          <p14:tracePt t="85539" x="7812088" y="5186363"/>
          <p14:tracePt t="85545" x="7762875" y="5211763"/>
          <p14:tracePt t="85553" x="7713663" y="5224463"/>
          <p14:tracePt t="85560" x="7688263" y="5229225"/>
          <p14:tracePt t="85569" x="7639050" y="5248275"/>
          <p14:tracePt t="85575" x="7577138" y="5254625"/>
          <p14:tracePt t="85583" x="7546975" y="5260975"/>
          <p14:tracePt t="85590" x="7485063" y="5273675"/>
          <p14:tracePt t="85598" x="7412038" y="5278438"/>
          <p14:tracePt t="85605" x="7380288" y="5284788"/>
          <p14:tracePt t="85613" x="7331075" y="5297488"/>
          <p14:tracePt t="85620" x="7256463" y="5303838"/>
          <p14:tracePt t="85627" x="7226300" y="5310188"/>
          <p14:tracePt t="85635" x="7177088" y="5322888"/>
          <p14:tracePt t="85643" x="7134225" y="5322888"/>
          <p14:tracePt t="85650" x="7108825" y="5322888"/>
          <p14:tracePt t="85658" x="7097713" y="5329238"/>
          <p14:tracePt t="85665" x="7065963" y="5329238"/>
          <p14:tracePt t="85673" x="7046913" y="5329238"/>
          <p14:tracePt t="85680" x="7042150" y="5329238"/>
          <p14:tracePt t="85688" x="7023100" y="5334000"/>
          <p14:tracePt t="85695" x="7004050" y="5334000"/>
          <p14:tracePt t="85703" x="6991350" y="5334000"/>
          <p14:tracePt t="85710" x="6967538" y="5334000"/>
          <p14:tracePt t="85718" x="6937375" y="5340350"/>
          <p14:tracePt t="85725" x="6924675" y="5340350"/>
          <p14:tracePt t="85733" x="6905625" y="5340350"/>
          <p14:tracePt t="85740" x="6886575" y="5340350"/>
          <p14:tracePt t="85748" x="6875463" y="5340350"/>
          <p14:tracePt t="85755" x="6862763" y="5340350"/>
          <p14:tracePt t="85763" x="6850063" y="5340350"/>
          <p14:tracePt t="85770" x="6837363" y="5340350"/>
          <p14:tracePt t="85778" x="6831013" y="5340350"/>
          <p14:tracePt t="85785" x="6826250" y="5340350"/>
          <p14:tracePt t="85793" x="6819900" y="5340350"/>
          <p14:tracePt t="85800" x="6813550" y="5340350"/>
          <p14:tracePt t="85808" x="6794500" y="5340350"/>
          <p14:tracePt t="85816" x="6781800" y="5340350"/>
          <p14:tracePt t="85823" x="6777038" y="5340350"/>
          <p14:tracePt t="85830" x="6757988" y="5340350"/>
          <p14:tracePt t="85838" x="6738938" y="5340350"/>
          <p14:tracePt t="85845" x="6726238" y="5340350"/>
          <p14:tracePt t="85853" x="6715125" y="5340350"/>
          <p14:tracePt t="85860" x="6702425" y="5346700"/>
          <p14:tracePt t="85868" x="6696075" y="5346700"/>
          <p14:tracePt t="85875" x="6683375" y="5353050"/>
          <p14:tracePt t="85884" x="6672263" y="5353050"/>
          <p14:tracePt t="85890" x="6665913" y="5353050"/>
          <p14:tracePt t="85898" x="6659563" y="5353050"/>
          <p14:tracePt t="85905" x="6653213" y="5353050"/>
          <p14:tracePt t="85913" x="6640513" y="5353050"/>
          <p14:tracePt t="85920" x="6634163" y="5353050"/>
          <p14:tracePt t="85935" x="6621463" y="5353050"/>
          <p14:tracePt t="85943" x="6616700" y="5346700"/>
          <p14:tracePt t="85958" x="6604000" y="5340350"/>
          <p14:tracePt t="85973" x="6597650" y="5340350"/>
          <p14:tracePt t="85980" x="6591300" y="5334000"/>
          <p14:tracePt t="86004" x="6584950" y="5334000"/>
          <p14:tracePt t="86702" x="6591300" y="5334000"/>
          <p14:tracePt t="86709" x="6604000" y="5334000"/>
          <p14:tracePt t="86716" x="6610350" y="5334000"/>
          <p14:tracePt t="86731" x="6621463" y="5334000"/>
          <p14:tracePt t="86739" x="6634163" y="5334000"/>
          <p14:tracePt t="86746" x="6646863" y="5334000"/>
          <p14:tracePt t="86754" x="6653213" y="5334000"/>
          <p14:tracePt t="86761" x="6677025" y="5334000"/>
          <p14:tracePt t="86769" x="6683375" y="5334000"/>
          <p14:tracePt t="86777" x="6702425" y="5334000"/>
          <p14:tracePt t="86784" x="6721475" y="5334000"/>
          <p14:tracePt t="86793" x="6732588" y="5334000"/>
          <p14:tracePt t="86799" x="6745288" y="5334000"/>
          <p14:tracePt t="86807" x="6764338" y="5334000"/>
          <p14:tracePt t="86813" x="6781800" y="5334000"/>
          <p14:tracePt t="86822" x="6788150" y="5334000"/>
          <p14:tracePt t="86830" x="6800850" y="5329238"/>
          <p14:tracePt t="86836" x="6813550" y="5329238"/>
          <p14:tracePt t="86844" x="6819900" y="5329238"/>
          <p14:tracePt t="86851" x="6826250" y="5329238"/>
          <p14:tracePt t="86859" x="6831013" y="5329238"/>
          <p14:tracePt t="86866" x="6837363" y="5322888"/>
          <p14:tracePt t="86874" x="6843713" y="5322888"/>
          <p14:tracePt t="86895" x="6850063" y="5322888"/>
          <p14:tracePt t="86898" x="6856413" y="5322888"/>
          <p14:tracePt t="86904" x="6862763" y="5316538"/>
          <p14:tracePt t="86964" x="6869113" y="5316538"/>
          <p14:tracePt t="86979" x="6875463" y="5316538"/>
          <p14:tracePt t="86986" x="6886575" y="5316538"/>
          <p14:tracePt t="86994" x="6892925" y="5316538"/>
          <p14:tracePt t="87001" x="6899275" y="5316538"/>
          <p14:tracePt t="87016" x="6905625" y="5316538"/>
          <p14:tracePt t="87024" x="6911975" y="5316538"/>
          <p14:tracePt t="87054" x="6918325" y="5316538"/>
          <p14:tracePt t="87084" x="6924675" y="5316538"/>
          <p14:tracePt t="87107" x="6931025" y="5316538"/>
          <p14:tracePt t="87182" x="6937375" y="5316538"/>
          <p14:tracePt t="87197" x="6942138" y="5316538"/>
          <p14:tracePt t="87212" x="6948488" y="5316538"/>
          <p14:tracePt t="87226" x="6954838" y="5316538"/>
          <p14:tracePt t="87242" x="6961188" y="5316538"/>
          <p14:tracePt t="87264" x="6967538" y="5316538"/>
          <p14:tracePt t="87309" x="6973888" y="5316538"/>
          <p14:tracePt t="87324" x="6980238" y="5316538"/>
          <p14:tracePt t="87331" x="6991350" y="5316538"/>
          <p14:tracePt t="87339" x="7004050" y="5316538"/>
          <p14:tracePt t="87347" x="7010400" y="5316538"/>
          <p14:tracePt t="87354" x="7016750" y="5316538"/>
          <p14:tracePt t="87361" x="7023100" y="5316538"/>
          <p14:tracePt t="87392" x="7029450" y="5316538"/>
          <p14:tracePt t="91776" x="7367588" y="5329238"/>
          <p14:tracePt t="91780" x="7700963" y="5340350"/>
          <p14:tracePt t="91786" x="7959725" y="5340350"/>
          <p14:tracePt t="91794" x="7972425" y="5340350"/>
          <p14:tracePt t="91802" x="7985125" y="5340350"/>
          <p14:tracePt t="91809" x="8008938" y="5340350"/>
          <p14:tracePt t="91816" x="8015288" y="5340350"/>
          <p14:tracePt t="91824" x="8034338" y="5340350"/>
          <p14:tracePt t="91831" x="8047038" y="5340350"/>
          <p14:tracePt t="91839" x="8058150" y="5340350"/>
          <p14:tracePt t="91848" x="8077200" y="5340350"/>
          <p14:tracePt t="91854" x="8089900" y="5340350"/>
          <p14:tracePt t="92222" x="8083550" y="5340350"/>
          <p14:tracePt t="92229" x="8070850" y="5340350"/>
          <p14:tracePt t="92244" x="8058150" y="5340350"/>
          <p14:tracePt t="92251" x="8027988" y="5340350"/>
          <p14:tracePt t="92259" x="8008938" y="5340350"/>
          <p14:tracePt t="92267" x="7985125" y="5340350"/>
          <p14:tracePt t="92275" x="7953375" y="5340350"/>
          <p14:tracePt t="92281" x="7942263" y="5340350"/>
          <p14:tracePt t="92289" x="7923213" y="5340350"/>
          <p14:tracePt t="92297" x="7910513" y="5340350"/>
          <p14:tracePt t="92304" x="7904163" y="5340350"/>
          <p14:tracePt t="92313" x="7897813" y="5334000"/>
          <p14:tracePt t="92319" x="7897813" y="5329238"/>
          <p14:tracePt t="92327" x="7893050" y="5329238"/>
          <p14:tracePt t="92342" x="7886700" y="5322888"/>
          <p14:tracePt t="92349" x="7880350" y="5322888"/>
          <p14:tracePt t="92357" x="7874000" y="5322888"/>
          <p14:tracePt t="92365" x="7874000" y="5316538"/>
          <p14:tracePt t="92371" x="7867650" y="5316538"/>
          <p14:tracePt t="92379" x="7861300" y="5316538"/>
          <p14:tracePt t="92402" x="7854950" y="5316538"/>
          <p14:tracePt t="92641" x="7867650" y="5316538"/>
          <p14:tracePt t="92647" x="7880350" y="5316538"/>
          <p14:tracePt t="92655" x="7897813" y="5310188"/>
          <p14:tracePt t="92663" x="7929563" y="5310188"/>
          <p14:tracePt t="92670" x="7942263" y="5310188"/>
          <p14:tracePt t="92678" x="7985125" y="5310188"/>
          <p14:tracePt t="92685" x="8034338" y="5310188"/>
          <p14:tracePt t="92693" x="8064500" y="5303838"/>
          <p14:tracePt t="92701" x="8102600" y="5303838"/>
          <p14:tracePt t="92709" x="8151813" y="5303838"/>
          <p14:tracePt t="92717" x="8194675" y="5303838"/>
          <p14:tracePt t="92724" x="8207375" y="5303838"/>
          <p14:tracePt t="92732" x="8224838" y="5303838"/>
          <p14:tracePt t="92738" x="8243888" y="5303838"/>
          <p14:tracePt t="92746" x="8250238" y="5303838"/>
          <p14:tracePt t="92753" x="8274050" y="5303838"/>
          <p14:tracePt t="92761" x="8286750" y="5303838"/>
          <p14:tracePt t="92768" x="8293100" y="5303838"/>
          <p14:tracePt t="92776" x="8305800" y="5303838"/>
          <p14:tracePt t="92784" x="8329613" y="5303838"/>
          <p14:tracePt t="92791" x="8342313" y="5303838"/>
          <p14:tracePt t="92799" x="8367713" y="5303838"/>
          <p14:tracePt t="92806" x="8397875" y="5303838"/>
          <p14:tracePt t="92815" x="8423275" y="5303838"/>
          <p14:tracePt t="92821" x="8434388" y="5303838"/>
          <p14:tracePt t="92829" x="8453438" y="5303838"/>
          <p14:tracePt t="92836" x="8483600" y="5303838"/>
          <p14:tracePt t="92851" x="8496300" y="5303838"/>
          <p14:tracePt t="92859" x="8515350" y="5303838"/>
          <p14:tracePt t="92866" x="8521700" y="5303838"/>
          <p14:tracePt t="92873" x="8528050" y="5303838"/>
          <p14:tracePt t="92882" x="8532813" y="5303838"/>
          <p14:tracePt t="92889" x="8539163" y="5303838"/>
          <p14:tracePt t="92900" x="8545513" y="5303838"/>
          <p14:tracePt t="92903" x="8551863" y="5303838"/>
          <p14:tracePt t="94442" x="8545513" y="5303838"/>
          <p14:tracePt t="94450" x="8528050" y="5310188"/>
          <p14:tracePt t="94456" x="8515350" y="5322888"/>
          <p14:tracePt t="94465" x="8502650" y="5322888"/>
          <p14:tracePt t="94472" x="8472488" y="5334000"/>
          <p14:tracePt t="94479" x="8416925" y="5353050"/>
          <p14:tracePt t="94486" x="8378825" y="5372100"/>
          <p14:tracePt t="94494" x="8299450" y="5402263"/>
          <p14:tracePt t="94502" x="8201025" y="5434013"/>
          <p14:tracePt t="94510" x="8158163" y="5445125"/>
          <p14:tracePt t="94517" x="8058150" y="5476875"/>
          <p14:tracePt t="94524" x="7966075" y="5507038"/>
          <p14:tracePt t="94532" x="7923213" y="5513388"/>
          <p14:tracePt t="94539" x="7848600" y="5545138"/>
          <p14:tracePt t="94547" x="7769225" y="5562600"/>
          <p14:tracePt t="94554" x="7732713" y="5562600"/>
          <p14:tracePt t="94562" x="7658100" y="5581650"/>
          <p14:tracePt t="94570" x="7577138" y="5599113"/>
          <p14:tracePt t="94576" x="7527925" y="5611813"/>
          <p14:tracePt t="94584" x="7504113" y="5611813"/>
          <p14:tracePt t="94591" x="7454900" y="5624513"/>
          <p14:tracePt t="94600" x="7380288" y="5624513"/>
          <p14:tracePt t="94606" x="7350125" y="5643563"/>
          <p14:tracePt t="94614" x="7294563" y="5643563"/>
          <p14:tracePt t="94621" x="7256463" y="5661025"/>
          <p14:tracePt t="94629" x="7226300" y="5667375"/>
          <p14:tracePt t="94636" x="7202488" y="5667375"/>
          <p14:tracePt t="94644" x="7177088" y="5673725"/>
          <p14:tracePt t="94652" x="7164388" y="5680075"/>
          <p14:tracePt t="94658" x="7151688" y="5680075"/>
          <p14:tracePt t="94666" x="7146925" y="5680075"/>
          <p14:tracePt t="94682" x="7140575" y="5680075"/>
          <p14:tracePt t="94688" x="7134225" y="5680075"/>
          <p14:tracePt t="94696" x="7127875" y="5680075"/>
          <p14:tracePt t="94703" x="7127875" y="5686425"/>
          <p14:tracePt t="94711" x="7115175" y="5692775"/>
          <p14:tracePt t="94718" x="7102475" y="5692775"/>
          <p14:tracePt t="94726" x="7097713" y="5692775"/>
          <p14:tracePt t="94734" x="7091363" y="5699125"/>
          <p14:tracePt t="94741" x="7078663" y="5699125"/>
          <p14:tracePt t="94749" x="7072313" y="5699125"/>
          <p14:tracePt t="94756" x="7059613" y="5705475"/>
          <p14:tracePt t="94763" x="7046913" y="5705475"/>
          <p14:tracePt t="94771" x="7042150" y="5705475"/>
          <p14:tracePt t="94778" x="7035800" y="5705475"/>
          <p14:tracePt t="94793" x="7029450" y="5705475"/>
          <p14:tracePt t="94869" x="7023100" y="5705475"/>
          <p14:tracePt t="94891" x="7023100" y="5710238"/>
          <p14:tracePt t="95169" x="7029450" y="5710238"/>
          <p14:tracePt t="95177" x="7059613" y="5710238"/>
          <p14:tracePt t="95184" x="7115175" y="5710238"/>
          <p14:tracePt t="95192" x="7140575" y="5710238"/>
          <p14:tracePt t="95199" x="7219950" y="5722938"/>
          <p14:tracePt t="95207" x="7331075" y="5729288"/>
          <p14:tracePt t="95215" x="7392988" y="5729288"/>
          <p14:tracePt t="95222" x="7602538" y="5741988"/>
          <p14:tracePt t="95230" x="7831138" y="5754688"/>
          <p14:tracePt t="95237" x="7942263" y="5754688"/>
          <p14:tracePt t="95244" x="8169275" y="5772150"/>
          <p14:tracePt t="95251" x="8428038" y="5784850"/>
          <p14:tracePt t="95260" x="8528050" y="5784850"/>
          <p14:tracePt t="95266" x="8656638" y="5797550"/>
          <p14:tracePt t="95274" x="8767763" y="5803900"/>
          <p14:tracePt t="95281" x="8836025" y="5815013"/>
          <p14:tracePt t="95289" x="8853488" y="5815013"/>
          <p14:tracePt t="95298" x="8872538" y="5815013"/>
          <p14:tracePt t="95303" x="8891588" y="5815013"/>
          <p14:tracePt t="95311" x="8904288" y="5815013"/>
          <p14:tracePt t="95318" x="8915400" y="5815013"/>
          <p14:tracePt t="95326" x="8921750" y="5815013"/>
          <p14:tracePt t="95333" x="8934450" y="5815013"/>
          <p14:tracePt t="95341" x="8947150" y="5815013"/>
          <p14:tracePt t="95348" x="8953500" y="5815013"/>
          <p14:tracePt t="95356" x="8958263" y="5815013"/>
          <p14:tracePt t="95499" x="8947150" y="5815013"/>
          <p14:tracePt t="95506" x="8921750" y="5810250"/>
          <p14:tracePt t="95513" x="8909050" y="5810250"/>
          <p14:tracePt t="95520" x="8872538" y="5797550"/>
          <p14:tracePt t="95528" x="8836025" y="5797550"/>
          <p14:tracePt t="95535" x="8810625" y="5797550"/>
          <p14:tracePt t="95543" x="8767763" y="5791200"/>
          <p14:tracePt t="95550" x="8743950" y="5791200"/>
          <p14:tracePt t="95558" x="8705850" y="5784850"/>
          <p14:tracePt t="95565" x="8699500" y="5784850"/>
          <p14:tracePt t="95573" x="8682038" y="5784850"/>
          <p14:tracePt t="95581" x="8669338" y="5778500"/>
          <p14:tracePt t="95588" x="8662988" y="5778500"/>
          <p14:tracePt t="95596" x="8650288" y="5772150"/>
          <p14:tracePt t="95603" x="8639175" y="5772150"/>
          <p14:tracePt t="95611" x="8626475" y="5765800"/>
          <p14:tracePt t="95618" x="8607425" y="5759450"/>
          <p14:tracePt t="95626" x="8588375" y="5759450"/>
          <p14:tracePt t="95633" x="8577263" y="5759450"/>
          <p14:tracePt t="95641" x="8564563" y="5759450"/>
          <p14:tracePt t="95648" x="8551863" y="5754688"/>
          <p14:tracePt t="95656" x="8545513" y="5754688"/>
          <p14:tracePt t="95663" x="8539163" y="5754688"/>
          <p14:tracePt t="95678" x="8539163" y="5748338"/>
          <p14:tracePt t="95686" x="8532813" y="5741988"/>
          <p14:tracePt t="95709" x="8532813" y="5735638"/>
          <p14:tracePt t="95716" x="8532813" y="5729288"/>
          <p14:tracePt t="95746" x="8532813" y="5722938"/>
          <p14:tracePt t="95769" x="8532813" y="5716588"/>
          <p14:tracePt t="95926" x="8532813" y="5710238"/>
          <p14:tracePt t="96294" x="8532813" y="5716588"/>
          <p14:tracePt t="96309" x="8532813" y="5722938"/>
          <p14:tracePt t="96324" x="8528050" y="5735638"/>
          <p14:tracePt t="96332" x="8521700" y="5748338"/>
          <p14:tracePt t="96340" x="8521700" y="5754688"/>
          <p14:tracePt t="96347" x="8521700" y="5759450"/>
          <p14:tracePt t="96355" x="8515350" y="5772150"/>
          <p14:tracePt t="96362" x="8515350" y="5778500"/>
          <p14:tracePt t="96369" x="8509000" y="5791200"/>
          <p14:tracePt t="96376" x="8483600" y="5810250"/>
          <p14:tracePt t="96386" x="8478838" y="5810250"/>
          <p14:tracePt t="96392" x="8466138" y="5821363"/>
          <p14:tracePt t="96399" x="8447088" y="5834063"/>
          <p14:tracePt t="96408" x="8428038" y="5853113"/>
          <p14:tracePt t="96414" x="8416925" y="5859463"/>
          <p14:tracePt t="96422" x="8391525" y="5865813"/>
          <p14:tracePt t="96429" x="8367713" y="5876925"/>
          <p14:tracePt t="96437" x="8355013" y="5876925"/>
          <p14:tracePt t="96444" x="8329613" y="5883275"/>
          <p14:tracePt t="96453" x="8312150" y="5889625"/>
          <p14:tracePt t="96459" x="8299450" y="5889625"/>
          <p14:tracePt t="96467" x="8274050" y="5889625"/>
          <p14:tracePt t="96474" x="8237538" y="5889625"/>
          <p14:tracePt t="96482" x="8224838" y="5889625"/>
          <p14:tracePt t="96489" x="8194675" y="5889625"/>
          <p14:tracePt t="96497" x="8175625" y="5889625"/>
          <p14:tracePt t="96504" x="8145463" y="5889625"/>
          <p14:tracePt t="96512" x="8120063" y="5889625"/>
          <p14:tracePt t="96519" x="8107363" y="5889625"/>
          <p14:tracePt t="96526" x="8089900" y="5889625"/>
          <p14:tracePt t="96536" x="8083550" y="5883275"/>
          <p14:tracePt t="96542" x="8077200" y="5883275"/>
          <p14:tracePt t="96549" x="8070850" y="5876925"/>
          <p14:tracePt t="96556" x="8064500" y="5876925"/>
          <p14:tracePt t="96572" x="8053388" y="5870575"/>
          <p14:tracePt t="96579" x="8047038" y="5870575"/>
          <p14:tracePt t="96588" x="8034338" y="5865813"/>
          <p14:tracePt t="96594" x="8021638" y="5859463"/>
          <p14:tracePt t="96602" x="8008938" y="5853113"/>
          <p14:tracePt t="96609" x="8002588" y="5853113"/>
          <p14:tracePt t="96619" x="7997825" y="5846763"/>
          <p14:tracePt t="96632" x="7991475" y="5846763"/>
          <p14:tracePt t="96640" x="7978775" y="5840413"/>
          <p14:tracePt t="96647" x="7978775" y="5834063"/>
          <p14:tracePt t="96655" x="7978775" y="5827713"/>
          <p14:tracePt t="96662" x="7972425" y="5821363"/>
          <p14:tracePt t="96669" x="7966075" y="5815013"/>
          <p14:tracePt t="96677" x="7959725" y="5815013"/>
          <p14:tracePt t="96685" x="7953375" y="5810250"/>
          <p14:tracePt t="96691" x="7942263" y="5797550"/>
          <p14:tracePt t="96699" x="7935913" y="5791200"/>
          <p14:tracePt t="96706" x="7935913" y="5784850"/>
          <p14:tracePt t="96729" x="7929563" y="5778500"/>
          <p14:tracePt t="96738" x="7929563" y="5772150"/>
          <p14:tracePt t="96745" x="7923213" y="5772150"/>
          <p14:tracePt t="96782" x="7923213" y="5765800"/>
          <p14:tracePt t="96797" x="7923213" y="5759450"/>
          <p14:tracePt t="96812" x="7916863" y="5759450"/>
          <p14:tracePt t="96849" x="7916863" y="57546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BA0FD4A8-E943-014F-A701-B4518E89CD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8691766"/>
              </p:ext>
            </p:extLst>
          </p:nvPr>
        </p:nvGraphicFramePr>
        <p:xfrm>
          <a:off x="278091" y="497264"/>
          <a:ext cx="8587818" cy="60717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68284">
                  <a:extLst>
                    <a:ext uri="{9D8B030D-6E8A-4147-A177-3AD203B41FA5}">
                      <a16:colId xmlns:a16="http://schemas.microsoft.com/office/drawing/2014/main" val="1211220651"/>
                    </a:ext>
                  </a:extLst>
                </a:gridCol>
                <a:gridCol w="3817321">
                  <a:extLst>
                    <a:ext uri="{9D8B030D-6E8A-4147-A177-3AD203B41FA5}">
                      <a16:colId xmlns:a16="http://schemas.microsoft.com/office/drawing/2014/main" val="2418929688"/>
                    </a:ext>
                  </a:extLst>
                </a:gridCol>
                <a:gridCol w="4002213">
                  <a:extLst>
                    <a:ext uri="{9D8B030D-6E8A-4147-A177-3AD203B41FA5}">
                      <a16:colId xmlns:a16="http://schemas.microsoft.com/office/drawing/2014/main" val="1339085214"/>
                    </a:ext>
                  </a:extLst>
                </a:gridCol>
              </a:tblGrid>
              <a:tr h="461912">
                <a:tc>
                  <a:txBody>
                    <a:bodyPr/>
                    <a:lstStyle/>
                    <a:p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36195" marR="36195" marT="36195" marB="3619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同步复位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异步复位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extLst>
                  <a:ext uri="{0D108BD9-81ED-4DB2-BD59-A6C34878D82A}">
                    <a16:rowId xmlns:a16="http://schemas.microsoft.com/office/drawing/2014/main" val="3815781314"/>
                  </a:ext>
                </a:extLst>
              </a:tr>
              <a:tr h="6041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特点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复位信号只有在时钟上升沿到来时才能有效。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无论时钟沿是否到来，只要复位信号有效，就进行复位。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extLst>
                  <a:ext uri="{0D108BD9-81ED-4DB2-BD59-A6C34878D82A}">
                    <a16:rowId xmlns:a16="http://schemas.microsoft.com/office/drawing/2014/main" val="344263914"/>
                  </a:ext>
                </a:extLst>
              </a:tr>
              <a:tr h="65966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描述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always@(posedge CLK)</a:t>
                      </a:r>
                      <a:endParaRPr lang="zh-CN" sz="18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always@(posedge CLK, negedge Rst_n)</a:t>
                      </a:r>
                      <a:endParaRPr lang="zh-CN" sz="18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extLst>
                  <a:ext uri="{0D108BD9-81ED-4DB2-BD59-A6C34878D82A}">
                    <a16:rowId xmlns:a16="http://schemas.microsoft.com/office/drawing/2014/main" val="3084530905"/>
                  </a:ext>
                </a:extLst>
              </a:tr>
              <a:tr h="9740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优点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000" kern="0">
                          <a:effectLst/>
                        </a:rPr>
                        <a:t>1</a:t>
                      </a:r>
                      <a:r>
                        <a:rPr lang="zh-CN" sz="2000" kern="0">
                          <a:effectLst/>
                        </a:rPr>
                        <a:t>）减少毛刺，不容易误复位。</a:t>
                      </a:r>
                      <a:endParaRPr lang="zh-CN" sz="2000" kern="100">
                        <a:effectLst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000" kern="0">
                          <a:effectLst/>
                        </a:rPr>
                        <a:t>2</a:t>
                      </a:r>
                      <a:r>
                        <a:rPr lang="zh-CN" sz="2000" kern="0">
                          <a:effectLst/>
                        </a:rPr>
                        <a:t>）可以使所设计的系统成为</a:t>
                      </a:r>
                      <a:r>
                        <a:rPr lang="en-US" sz="2000" kern="0">
                          <a:effectLst/>
                        </a:rPr>
                        <a:t>100%</a:t>
                      </a:r>
                      <a:r>
                        <a:rPr lang="zh-CN" sz="2000" kern="0">
                          <a:effectLst/>
                        </a:rPr>
                        <a:t>的同步时序电路。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000" kern="0">
                          <a:effectLst/>
                        </a:rPr>
                        <a:t>1</a:t>
                      </a:r>
                      <a:r>
                        <a:rPr lang="zh-CN" sz="2000" kern="0">
                          <a:effectLst/>
                        </a:rPr>
                        <a:t>）设计相对简单。</a:t>
                      </a:r>
                      <a:endParaRPr lang="zh-CN" sz="2000" kern="100">
                        <a:effectLst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000" kern="0">
                          <a:effectLst/>
                        </a:rPr>
                        <a:t>2</a:t>
                      </a:r>
                      <a:r>
                        <a:rPr lang="zh-CN" sz="2000" kern="0">
                          <a:effectLst/>
                        </a:rPr>
                        <a:t>）采用异步复位可以节省资源。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/>
                </a:tc>
                <a:extLst>
                  <a:ext uri="{0D108BD9-81ED-4DB2-BD59-A6C34878D82A}">
                    <a16:rowId xmlns:a16="http://schemas.microsoft.com/office/drawing/2014/main" val="2226920223"/>
                  </a:ext>
                </a:extLst>
              </a:tr>
              <a:tr h="17138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缺点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000" kern="0">
                          <a:effectLst/>
                        </a:rPr>
                        <a:t>1</a:t>
                      </a:r>
                      <a:r>
                        <a:rPr lang="zh-CN" sz="2000" kern="0">
                          <a:effectLst/>
                        </a:rPr>
                        <a:t>）复位信号的有效时长必须大于时钟周期，才能真正被系统识别并完成复位任务。</a:t>
                      </a:r>
                      <a:r>
                        <a:rPr lang="en-US" sz="2000" kern="0">
                          <a:effectLst/>
                        </a:rPr>
                        <a:t> </a:t>
                      </a:r>
                      <a:endParaRPr lang="zh-CN" sz="2000" kern="100">
                        <a:effectLst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000" kern="0">
                          <a:effectLst/>
                        </a:rPr>
                        <a:t>2</a:t>
                      </a:r>
                      <a:r>
                        <a:rPr lang="zh-CN" sz="2000" kern="0">
                          <a:effectLst/>
                        </a:rPr>
                        <a:t>）耗费较多的逻辑资源。</a:t>
                      </a:r>
                      <a:r>
                        <a:rPr lang="en-US" sz="2000" kern="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000" kern="0">
                          <a:effectLst/>
                        </a:rPr>
                        <a:t>1</a:t>
                      </a:r>
                      <a:r>
                        <a:rPr lang="zh-CN" sz="2000" kern="0">
                          <a:effectLst/>
                        </a:rPr>
                        <a:t>）复位信号容易受到</a:t>
                      </a:r>
                      <a:r>
                        <a:rPr lang="zh-CN" altLang="en-US" sz="2000" kern="0">
                          <a:effectLst/>
                        </a:rPr>
                        <a:t>干扰</a:t>
                      </a:r>
                      <a:r>
                        <a:rPr lang="zh-CN" sz="2000" kern="0">
                          <a:effectLst/>
                        </a:rPr>
                        <a:t>。</a:t>
                      </a:r>
                      <a:r>
                        <a:rPr lang="en-US" sz="2000" kern="0">
                          <a:effectLst/>
                        </a:rPr>
                        <a:t> </a:t>
                      </a:r>
                      <a:endParaRPr lang="zh-CN" sz="2000" kern="100">
                        <a:effectLst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000" kern="0">
                          <a:effectLst/>
                        </a:rPr>
                        <a:t>2</a:t>
                      </a:r>
                      <a:r>
                        <a:rPr lang="zh-CN" sz="2000" kern="0">
                          <a:effectLst/>
                        </a:rPr>
                        <a:t>）在复位信号释放</a:t>
                      </a:r>
                      <a:r>
                        <a:rPr lang="en-US" sz="2000" kern="0">
                          <a:effectLst/>
                        </a:rPr>
                        <a:t>(release)</a:t>
                      </a:r>
                      <a:r>
                        <a:rPr lang="zh-CN" sz="2000" kern="0">
                          <a:effectLst/>
                        </a:rPr>
                        <a:t>的时候容易出现问题。具体就是说：若复位释放刚好在时钟有效沿附近时，很容易使寄存器输出出现亚稳态，从而导致亚稳态。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/>
                </a:tc>
                <a:extLst>
                  <a:ext uri="{0D108BD9-81ED-4DB2-BD59-A6C34878D82A}">
                    <a16:rowId xmlns:a16="http://schemas.microsoft.com/office/drawing/2014/main" val="2571489019"/>
                  </a:ext>
                </a:extLst>
              </a:tr>
              <a:tr h="5722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2000" kern="100"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结论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tc gridSpan="2"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000" kern="100"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在目前的学习阶段，两者都可以使用，优先使用同步复位；在实际工作中，往往采用：异步触发、同步释放的复位方案。</a:t>
                      </a: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 anchor="ctr"/>
                </a:tc>
                <a:tc hMerge="1"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zh-CN" sz="2000" kern="100"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36195" marB="36195"/>
                </a:tc>
                <a:extLst>
                  <a:ext uri="{0D108BD9-81ED-4DB2-BD59-A6C34878D82A}">
                    <a16:rowId xmlns:a16="http://schemas.microsoft.com/office/drawing/2014/main" val="2416837784"/>
                  </a:ext>
                </a:extLst>
              </a:tr>
            </a:tbl>
          </a:graphicData>
        </a:graphic>
      </p:graphicFrame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2094C56-7976-4070-8620-63CC143E21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71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321"/>
    </mc:Choice>
    <mc:Fallback>
      <p:transition spd="slow" advTm="182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47" x="7874000" y="5797550"/>
          <p14:tracePt t="1949" x="7874000" y="5803900"/>
          <p14:tracePt t="1950" x="7874000" y="5810250"/>
          <p14:tracePt t="1951" x="7874000" y="5815013"/>
          <p14:tracePt t="1957" x="7935913" y="5834063"/>
          <p14:tracePt t="1965" x="7948613" y="5840413"/>
          <p14:tracePt t="1972" x="7972425" y="5840413"/>
          <p14:tracePt t="1980" x="8002588" y="5846763"/>
          <p14:tracePt t="1987" x="8053388" y="5846763"/>
          <p14:tracePt t="1995" x="8064500" y="5846763"/>
          <p14:tracePt t="2002" x="8102600" y="5846763"/>
          <p14:tracePt t="2010" x="8151813" y="5846763"/>
          <p14:tracePt t="2017" x="8169275" y="5846763"/>
          <p14:tracePt t="2024" x="8207375" y="5846763"/>
          <p14:tracePt t="2032" x="8262938" y="5846763"/>
          <p14:tracePt t="2040" x="8280400" y="5846763"/>
          <p14:tracePt t="2047" x="8318500" y="5846763"/>
          <p14:tracePt t="2055" x="8355013" y="5846763"/>
          <p14:tracePt t="2063" x="8372475" y="5846763"/>
          <p14:tracePt t="2070" x="8404225" y="5846763"/>
          <p14:tracePt t="2077" x="8428038" y="5846763"/>
          <p14:tracePt t="2085" x="8447088" y="5846763"/>
          <p14:tracePt t="2092" x="8472488" y="5846763"/>
          <p14:tracePt t="2102" x="8509000" y="5846763"/>
          <p14:tracePt t="2108" x="8545513" y="5846763"/>
          <p14:tracePt t="2116" x="8564563" y="5846763"/>
          <p14:tracePt t="2123" x="8620125" y="5846763"/>
          <p14:tracePt t="2131" x="8643938" y="5846763"/>
          <p14:tracePt t="2139" x="8656638" y="5846763"/>
          <p14:tracePt t="2146" x="8675688" y="5846763"/>
          <p14:tracePt t="2154" x="8693150" y="5846763"/>
          <p14:tracePt t="2160" x="8705850" y="5846763"/>
          <p14:tracePt t="2169" x="8724900" y="5846763"/>
          <p14:tracePt t="2175" x="8743950" y="5846763"/>
          <p14:tracePt t="2183" x="8767763" y="5846763"/>
          <p14:tracePt t="2198" x="8786813" y="5846763"/>
          <p14:tracePt t="2205" x="8793163" y="5846763"/>
          <p14:tracePt t="2213" x="8804275" y="5846763"/>
          <p14:tracePt t="2222" x="8816975" y="5846763"/>
          <p14:tracePt t="2228" x="8823325" y="5846763"/>
          <p14:tracePt t="2236" x="8829675" y="5846763"/>
          <p14:tracePt t="2251" x="8836025" y="5846763"/>
          <p14:tracePt t="2258" x="8842375" y="5846763"/>
          <p14:tracePt t="2266" x="8848725" y="5840413"/>
          <p14:tracePt t="2273" x="8853488" y="5840413"/>
          <p14:tracePt t="2281" x="8859838" y="5840413"/>
          <p14:tracePt t="2288" x="8866188" y="5840413"/>
          <p14:tracePt t="2296" x="8891588" y="5834063"/>
          <p14:tracePt t="2303" x="8928100" y="5834063"/>
          <p14:tracePt t="2311" x="8940800" y="5834063"/>
          <p14:tracePt t="2320" x="8983663" y="5834063"/>
          <p14:tracePt t="2325" x="9032875" y="5834063"/>
          <p14:tracePt t="2333" x="9045575" y="5834063"/>
          <p14:tracePt t="2340" x="9064625" y="5834063"/>
          <p14:tracePt t="2348" x="9088438" y="5834063"/>
          <p14:tracePt t="2356" x="9101138" y="5834063"/>
          <p14:tracePt t="2424" x="9101138" y="5827713"/>
          <p14:tracePt t="2461" x="9101138" y="5821363"/>
          <p14:tracePt t="2469" x="9075738" y="5815013"/>
          <p14:tracePt t="2476" x="9032875" y="5797550"/>
          <p14:tracePt t="2484" x="9013825" y="5797550"/>
          <p14:tracePt t="2491" x="8964613" y="5791200"/>
          <p14:tracePt t="2499" x="8915400" y="5778500"/>
          <p14:tracePt t="2506" x="8904288" y="5778500"/>
          <p14:tracePt t="2513" x="8891588" y="5772150"/>
          <p14:tracePt t="2522" x="8885238" y="5772150"/>
          <p14:tracePt t="2844" x="8897938" y="5772150"/>
          <p14:tracePt t="2852" x="8904288" y="5772150"/>
          <p14:tracePt t="2857" x="8904288" y="5765800"/>
          <p14:tracePt t="2880" x="8909050" y="5765800"/>
          <p14:tracePt t="2887" x="8915400" y="5765800"/>
          <p14:tracePt t="2895" x="8921750" y="5765800"/>
          <p14:tracePt t="2902" x="8928100" y="5765800"/>
          <p14:tracePt t="2917" x="8934450" y="5759450"/>
          <p14:tracePt t="2925" x="8940800" y="5759450"/>
          <p14:tracePt t="2964" x="8947150" y="5759450"/>
          <p14:tracePt t="3039" x="8953500" y="5759450"/>
          <p14:tracePt t="3046" x="8958263" y="5759450"/>
          <p14:tracePt t="3054" x="8964613" y="5759450"/>
          <p14:tracePt t="3061" x="8970963" y="5759450"/>
          <p14:tracePt t="3135" x="8977313" y="5759450"/>
          <p14:tracePt t="3149" x="8983663" y="5759450"/>
          <p14:tracePt t="3157" x="8990013" y="5759450"/>
          <p14:tracePt t="3172" x="8996363" y="5759450"/>
          <p14:tracePt t="3232" x="9002713" y="5759450"/>
          <p14:tracePt t="3254" x="9009063" y="5759450"/>
          <p14:tracePt t="3262" x="9013825" y="5754688"/>
          <p14:tracePt t="3427" x="9013825" y="5748338"/>
          <p14:tracePt t="8824" x="9002713" y="5741988"/>
          <p14:tracePt t="10494" x="8996363" y="5741988"/>
          <p14:tracePt t="10502" x="8990013" y="5741988"/>
          <p14:tracePt t="12175" x="8964613" y="5722938"/>
          <p14:tracePt t="12181" x="8909050" y="5686425"/>
          <p14:tracePt t="12189" x="8872538" y="5643563"/>
          <p14:tracePt t="12196" x="8816975" y="5581650"/>
          <p14:tracePt t="12204" x="8793163" y="5549900"/>
          <p14:tracePt t="12211" x="8731250" y="5483225"/>
          <p14:tracePt t="12219" x="8650288" y="5389563"/>
          <p14:tracePt t="12227" x="8607425" y="5340350"/>
          <p14:tracePt t="12234" x="8472488" y="5211763"/>
          <p14:tracePt t="12242" x="8318500" y="5026025"/>
          <p14:tracePt t="12249" x="8250238" y="4957763"/>
          <p14:tracePt t="12257" x="8064500" y="4786313"/>
          <p14:tracePt t="12264" x="7824788" y="4564063"/>
          <p14:tracePt t="12271" x="7743825" y="4489450"/>
          <p14:tracePt t="12279" x="7559675" y="4322763"/>
          <p14:tracePt t="12286" x="7350125" y="4138613"/>
          <p14:tracePt t="12294" x="7281863" y="4070350"/>
          <p14:tracePt t="12301" x="7164388" y="3959225"/>
          <p14:tracePt t="12309" x="7085013" y="3879850"/>
          <p14:tracePt t="12316" x="7023100" y="3798888"/>
          <p14:tracePt t="12325" x="7016750" y="3775075"/>
          <p14:tracePt t="12331" x="6986588" y="3724275"/>
          <p14:tracePt t="12339" x="6937375" y="3644900"/>
          <p14:tracePt t="12347" x="6931025" y="3625850"/>
          <p14:tracePt t="12355" x="6905625" y="3570288"/>
          <p14:tracePt t="12362" x="6862763" y="3503613"/>
          <p14:tracePt t="12369" x="6850063" y="3471863"/>
          <p14:tracePt t="12376" x="6781800" y="3398838"/>
          <p14:tracePt t="12385" x="6702425" y="3343275"/>
          <p14:tracePt t="12392" x="6653213" y="3305175"/>
          <p14:tracePt t="12399" x="6572250" y="3243263"/>
          <p14:tracePt t="12406" x="6486525" y="3182938"/>
          <p14:tracePt t="12413" x="6461125" y="3170238"/>
          <p14:tracePt t="12421" x="6400800" y="3121025"/>
          <p14:tracePt t="12428" x="6319838" y="3046413"/>
          <p14:tracePt t="12436" x="6264275" y="2990850"/>
          <p14:tracePt t="12444" x="6227763" y="2954338"/>
          <p14:tracePt t="12451" x="6135688" y="2873375"/>
          <p14:tracePt t="12458" x="6054725" y="2794000"/>
          <p14:tracePt t="12466" x="6011863" y="2757488"/>
          <p14:tracePt t="12474" x="5919788" y="2682875"/>
          <p14:tracePt t="12481" x="5795963" y="2608263"/>
          <p14:tracePt t="12488" x="5753100" y="2571750"/>
          <p14:tracePt t="12496" x="5672138" y="2535238"/>
          <p14:tracePt t="12503" x="5537200" y="2454275"/>
          <p14:tracePt t="12511" x="5481638" y="2424113"/>
          <p14:tracePt t="12518" x="5334000" y="2355850"/>
          <p14:tracePt t="12526" x="5160963" y="2263775"/>
          <p14:tracePt t="12533" x="5099050" y="2238375"/>
          <p14:tracePt t="12541" x="4945063" y="2165350"/>
          <p14:tracePt t="12548" x="4833938" y="2116138"/>
          <p14:tracePt t="12556" x="4660900" y="2041525"/>
          <p14:tracePt t="12563" x="4605338" y="2016125"/>
          <p14:tracePt t="12571" x="4476750" y="1960563"/>
          <p14:tracePt t="12578" x="4378325" y="1930400"/>
          <p14:tracePt t="12586" x="4322763" y="1900238"/>
          <p14:tracePt t="12594" x="4241800" y="1881188"/>
          <p14:tracePt t="12601" x="4205288" y="1868488"/>
          <p14:tracePt t="12608" x="4173538" y="1849438"/>
          <p14:tracePt t="12616" x="4149725" y="1844675"/>
          <p14:tracePt t="12624" x="4113213" y="1831975"/>
          <p14:tracePt t="12631" x="4100513" y="1831975"/>
          <p14:tracePt t="12638" x="4081463" y="1812925"/>
          <p14:tracePt t="12646" x="4044950" y="1806575"/>
          <p14:tracePt t="12653" x="4032250" y="1800225"/>
          <p14:tracePt t="12661" x="3989388" y="1782763"/>
          <p14:tracePt t="12668" x="3927475" y="1782763"/>
          <p14:tracePt t="12677" x="3878263" y="1776413"/>
          <p14:tracePt t="12683" x="3848100" y="1770063"/>
          <p14:tracePt t="12691" x="3810000" y="1770063"/>
          <p14:tracePt t="12698" x="3767138" y="1763713"/>
          <p14:tracePt t="12706" x="3743325" y="1751013"/>
          <p14:tracePt t="12713" x="3698875" y="1744663"/>
          <p14:tracePt t="12721" x="3675063" y="1739900"/>
          <p14:tracePt t="12728" x="3662363" y="1739900"/>
          <p14:tracePt t="12736" x="3632200" y="1727200"/>
          <p14:tracePt t="12744" x="3600450" y="1714500"/>
          <p14:tracePt t="12750" x="3587750" y="1708150"/>
          <p14:tracePt t="12758" x="3557588" y="1695450"/>
          <p14:tracePt t="12766" x="3533775" y="1689100"/>
          <p14:tracePt t="12775" x="3508375" y="1684338"/>
          <p14:tracePt t="12781" x="3482975" y="1677988"/>
          <p14:tracePt t="12788" x="3452813" y="1665288"/>
          <p14:tracePt t="12796" x="3429000" y="1658938"/>
          <p14:tracePt t="12804" x="3416300" y="1658938"/>
          <p14:tracePt t="12811" x="3373438" y="1646238"/>
          <p14:tracePt t="12818" x="3354388" y="1639888"/>
          <p14:tracePt t="12826" x="3348038" y="1633538"/>
          <p14:tracePt t="12833" x="3335338" y="1622425"/>
          <p14:tracePt t="12841" x="3317875" y="1616075"/>
          <p14:tracePt t="12848" x="3311525" y="1609725"/>
          <p14:tracePt t="12856" x="3292475" y="1603375"/>
          <p14:tracePt t="12863" x="3273425" y="1590675"/>
          <p14:tracePt t="12871" x="3268663" y="1584325"/>
          <p14:tracePt t="12878" x="3255963" y="1584325"/>
          <p14:tracePt t="12886" x="3243263" y="1579563"/>
          <p14:tracePt t="12901" x="3236913" y="1579563"/>
          <p14:tracePt t="12931" x="3236913" y="1573213"/>
          <p14:tracePt t="12946" x="3236913" y="1566863"/>
          <p14:tracePt t="12954" x="3230563" y="1554163"/>
          <p14:tracePt t="12961" x="3224213" y="1547813"/>
          <p14:tracePt t="12977" x="3224213" y="1541463"/>
          <p14:tracePt t="12984" x="3217863" y="1535113"/>
          <p14:tracePt t="12992" x="3213100" y="1528763"/>
          <p14:tracePt t="12999" x="3213100" y="1524000"/>
          <p14:tracePt t="13006" x="3206750" y="1517650"/>
          <p14:tracePt t="13015" x="3200400" y="1504950"/>
          <p14:tracePt t="13028" x="3194050" y="1498600"/>
          <p14:tracePt t="13036" x="3187700" y="1492250"/>
          <p14:tracePt t="13044" x="3187700" y="1485900"/>
          <p14:tracePt t="13051" x="3181350" y="1473200"/>
          <p14:tracePt t="13059" x="3163888" y="1462088"/>
          <p14:tracePt t="13075" x="3157538" y="1455738"/>
          <p14:tracePt t="13081" x="3151188" y="1455738"/>
          <p14:tracePt t="13089" x="3138488" y="1449388"/>
          <p14:tracePt t="13096" x="3138488" y="1443038"/>
          <p14:tracePt t="13217" x="3163888" y="1443038"/>
          <p14:tracePt t="13225" x="3168650" y="1443038"/>
          <p14:tracePt t="13231" x="3200400" y="1443038"/>
          <p14:tracePt t="13239" x="3224213" y="1443038"/>
          <p14:tracePt t="13247" x="3236913" y="1443038"/>
          <p14:tracePt t="13254" x="3249613" y="1443038"/>
          <p14:tracePt t="13262" x="3262313" y="1443038"/>
          <p14:tracePt t="13269" x="3273425" y="1443038"/>
          <p14:tracePt t="13277" x="3279775" y="1443038"/>
          <p14:tracePt t="13284" x="3286125" y="1443038"/>
          <p14:tracePt t="13292" x="3292475" y="1443038"/>
          <p14:tracePt t="13299" x="3298825" y="1443038"/>
          <p14:tracePt t="13308" x="3311525" y="1443038"/>
          <p14:tracePt t="13314" x="3348038" y="1443038"/>
          <p14:tracePt t="13323" x="3373438" y="1443038"/>
          <p14:tracePt t="13329" x="3397250" y="1443038"/>
          <p14:tracePt t="13337" x="3452813" y="1443038"/>
          <p14:tracePt t="13344" x="3471863" y="1443038"/>
          <p14:tracePt t="13351" x="3521075" y="1443038"/>
          <p14:tracePt t="13358" x="3557588" y="1443038"/>
          <p14:tracePt t="13365" x="3619500" y="1443038"/>
          <p14:tracePt t="13376" x="3632200" y="1443038"/>
          <p14:tracePt t="13381" x="3662363" y="1443038"/>
          <p14:tracePt t="13389" x="3698875" y="1443038"/>
          <p14:tracePt t="13396" x="3717925" y="1443038"/>
          <p14:tracePt t="13404" x="3754438" y="1443038"/>
          <p14:tracePt t="13412" x="3779838" y="1443038"/>
          <p14:tracePt t="13419" x="3792538" y="1443038"/>
          <p14:tracePt t="13427" x="3829050" y="1443038"/>
          <p14:tracePt t="13434" x="3859213" y="1443038"/>
          <p14:tracePt t="13442" x="3865563" y="1443038"/>
          <p14:tracePt t="13449" x="3890963" y="1443038"/>
          <p14:tracePt t="13458" x="3903663" y="1443038"/>
          <p14:tracePt t="13479" x="3914775" y="1443038"/>
          <p14:tracePt t="13487" x="3921125" y="1443038"/>
          <p14:tracePt t="13494" x="3927475" y="1443038"/>
          <p14:tracePt t="13502" x="3940175" y="1443038"/>
          <p14:tracePt t="13509" x="3959225" y="1443038"/>
          <p14:tracePt t="13516" x="3970338" y="1443038"/>
          <p14:tracePt t="13525" x="3995738" y="1443038"/>
          <p14:tracePt t="13532" x="4032250" y="1443038"/>
          <p14:tracePt t="13539" x="4044950" y="1443038"/>
          <p14:tracePt t="13547" x="4075113" y="1443038"/>
          <p14:tracePt t="13554" x="4094163" y="1443038"/>
          <p14:tracePt t="13561" x="4100513" y="1443038"/>
          <p14:tracePt t="14027" x="4094163" y="1443038"/>
          <p14:tracePt t="14035" x="4081463" y="1443038"/>
          <p14:tracePt t="14041" x="4075113" y="1443038"/>
          <p14:tracePt t="14048" x="4057650" y="1449388"/>
          <p14:tracePt t="14055" x="4032250" y="1449388"/>
          <p14:tracePt t="14063" x="4008438" y="1449388"/>
          <p14:tracePt t="14071" x="3963988" y="1449388"/>
          <p14:tracePt t="14079" x="3890963" y="1449388"/>
          <p14:tracePt t="14087" x="3803650" y="1449388"/>
          <p14:tracePt t="14094" x="3773488" y="1449388"/>
          <p14:tracePt t="14102" x="3705225" y="1462088"/>
          <p14:tracePt t="14109" x="3643313" y="1462088"/>
          <p14:tracePt t="14118" x="3619500" y="1468438"/>
          <p14:tracePt t="14124" x="3544888" y="1468438"/>
          <p14:tracePt t="14132" x="3489325" y="1473200"/>
          <p14:tracePt t="14141" x="3465513" y="1479550"/>
          <p14:tracePt t="14146" x="3409950" y="1479550"/>
          <p14:tracePt t="14153" x="3360738" y="1498600"/>
          <p14:tracePt t="14160" x="3292475" y="1511300"/>
          <p14:tracePt t="14169" x="3273425" y="1517650"/>
          <p14:tracePt t="14176" x="3217863" y="1524000"/>
          <p14:tracePt t="14183" x="3151188" y="1535113"/>
          <p14:tracePt t="14190" x="3125788" y="1535113"/>
          <p14:tracePt t="14198" x="3070225" y="1547813"/>
          <p14:tracePt t="14205" x="3040063" y="1566863"/>
          <p14:tracePt t="14213" x="3008313" y="1573213"/>
          <p14:tracePt t="14220" x="2990850" y="1579563"/>
          <p14:tracePt t="14228" x="2959100" y="1584325"/>
          <p14:tracePt t="14236" x="2952750" y="1590675"/>
          <p14:tracePt t="14243" x="2935288" y="1597025"/>
          <p14:tracePt t="14250" x="2922588" y="1603375"/>
          <p14:tracePt t="14258" x="2909888" y="1603375"/>
          <p14:tracePt t="14266" x="2903538" y="1609725"/>
          <p14:tracePt t="14273" x="2897188" y="1609725"/>
          <p14:tracePt t="14281" x="2892425" y="1616075"/>
          <p14:tracePt t="14288" x="2886075" y="1622425"/>
          <p14:tracePt t="14296" x="2886075" y="1628775"/>
          <p14:tracePt t="14303" x="2879725" y="1628775"/>
          <p14:tracePt t="15294" x="2879725" y="1622425"/>
          <p14:tracePt t="15309" x="2886075" y="1616075"/>
          <p14:tracePt t="15317" x="2886075" y="1609725"/>
          <p14:tracePt t="15324" x="2892425" y="1609725"/>
          <p14:tracePt t="15332" x="2892425" y="1603375"/>
          <p14:tracePt t="15339" x="2903538" y="1597025"/>
          <p14:tracePt t="15346" x="2928938" y="1590675"/>
          <p14:tracePt t="15354" x="2947988" y="1590675"/>
          <p14:tracePt t="15361" x="2984500" y="1590675"/>
          <p14:tracePt t="15368" x="3008313" y="1584325"/>
          <p14:tracePt t="15376" x="3040063" y="1584325"/>
          <p14:tracePt t="15383" x="3063875" y="1584325"/>
          <p14:tracePt t="15391" x="3125788" y="1584325"/>
          <p14:tracePt t="15398" x="3144838" y="1584325"/>
          <p14:tracePt t="15406" x="3187700" y="1584325"/>
          <p14:tracePt t="15413" x="3255963" y="1584325"/>
          <p14:tracePt t="15421" x="3292475" y="1584325"/>
          <p14:tracePt t="15428" x="3367088" y="1584325"/>
          <p14:tracePt t="15437" x="3465513" y="1584325"/>
          <p14:tracePt t="15443" x="3514725" y="1584325"/>
          <p14:tracePt t="15452" x="3638550" y="1584325"/>
          <p14:tracePt t="15458" x="3760788" y="1584325"/>
          <p14:tracePt t="15466" x="3908425" y="1573213"/>
          <p14:tracePt t="15473" x="3970338" y="1573213"/>
          <p14:tracePt t="15481" x="4124325" y="1566863"/>
          <p14:tracePt t="15489" x="4340225" y="1535113"/>
          <p14:tracePt t="15496" x="4427538" y="1528763"/>
          <p14:tracePt t="15504" x="4598988" y="1504950"/>
          <p14:tracePt t="15511" x="4797425" y="1468438"/>
          <p14:tracePt t="15518" x="4827588" y="1468438"/>
          <p14:tracePt t="15526" x="4945063" y="1449388"/>
          <p14:tracePt t="15533" x="5118100" y="1412875"/>
          <p14:tracePt t="15541" x="5180013" y="1400175"/>
          <p14:tracePt t="15548" x="5272088" y="1393825"/>
          <p14:tracePt t="15558" x="5400675" y="1381125"/>
          <p14:tracePt t="15563" x="5530850" y="1357313"/>
          <p14:tracePt t="15571" x="5580063" y="1357313"/>
          <p14:tracePt t="15578" x="5691188" y="1350963"/>
          <p14:tracePt t="15587" x="5789613" y="1338263"/>
          <p14:tracePt t="15593" x="5815013" y="1331913"/>
          <p14:tracePt t="15601" x="5907088" y="1319213"/>
          <p14:tracePt t="15608" x="6018213" y="1312863"/>
          <p14:tracePt t="15616" x="6054725" y="1308100"/>
          <p14:tracePt t="15624" x="6153150" y="1308100"/>
          <p14:tracePt t="15631" x="6208713" y="1295400"/>
          <p14:tracePt t="15639" x="6270625" y="1295400"/>
          <p14:tracePt t="15646" x="6356350" y="1295400"/>
          <p14:tracePt t="15654" x="6456363" y="1295400"/>
          <p14:tracePt t="15661" x="6548438" y="1295400"/>
          <p14:tracePt t="15668" x="6591300" y="1295400"/>
          <p14:tracePt t="15676" x="6640513" y="1295400"/>
          <p14:tracePt t="15684" x="6677025" y="1295400"/>
          <p14:tracePt t="15691" x="6696075" y="1295400"/>
          <p14:tracePt t="15698" x="6732588" y="1289050"/>
          <p14:tracePt t="15706" x="6764338" y="1282700"/>
          <p14:tracePt t="15713" x="6777038" y="1276350"/>
          <p14:tracePt t="15721" x="6807200" y="1270000"/>
          <p14:tracePt t="15728" x="6837363" y="1252538"/>
          <p14:tracePt t="15737" x="6856413" y="1246188"/>
          <p14:tracePt t="15743" x="6869113" y="1239838"/>
          <p14:tracePt t="15751" x="6886575" y="1227138"/>
          <p14:tracePt t="15758" x="6911975" y="1203325"/>
          <p14:tracePt t="15766" x="6918325" y="1196975"/>
          <p14:tracePt t="15775" x="6931025" y="1190625"/>
          <p14:tracePt t="15781" x="6942138" y="1171575"/>
          <p14:tracePt t="15789" x="6948488" y="1171575"/>
          <p14:tracePt t="15796" x="6954838" y="1158875"/>
          <p14:tracePt t="15804" x="6961188" y="1152525"/>
          <p14:tracePt t="15811" x="6961188" y="1147763"/>
          <p14:tracePt t="15819" x="6967538" y="1135063"/>
          <p14:tracePt t="15826" x="6980238" y="1122363"/>
          <p14:tracePt t="15833" x="6991350" y="1109663"/>
          <p14:tracePt t="15841" x="7010400" y="1103313"/>
          <p14:tracePt t="15848" x="7029450" y="1079500"/>
          <p14:tracePt t="15857" x="7046913" y="1066800"/>
          <p14:tracePt t="15863" x="7053263" y="1060450"/>
          <p14:tracePt t="15871" x="7065963" y="1047750"/>
          <p14:tracePt t="15878" x="7065963" y="1036638"/>
          <p14:tracePt t="15887" x="7072313" y="1030288"/>
          <p14:tracePt t="15901" x="7072313" y="1017588"/>
          <p14:tracePt t="15908" x="7072313" y="1011238"/>
          <p14:tracePt t="15916" x="7072313" y="992188"/>
          <p14:tracePt t="15923" x="7059613" y="981075"/>
          <p14:tracePt t="15931" x="7053263" y="974725"/>
          <p14:tracePt t="15940" x="7053263" y="968375"/>
          <p14:tracePt t="15946" x="7042150" y="955675"/>
          <p14:tracePt t="15961" x="7042150" y="949325"/>
          <p14:tracePt t="15968" x="7035800" y="949325"/>
          <p14:tracePt t="15976" x="7029450" y="949325"/>
          <p14:tracePt t="15983" x="7029450" y="942975"/>
          <p14:tracePt t="15998" x="7023100" y="931863"/>
          <p14:tracePt t="16006" x="7016750" y="931863"/>
          <p14:tracePt t="16013" x="7016750" y="925513"/>
          <p14:tracePt t="16021" x="7010400" y="925513"/>
          <p14:tracePt t="16028" x="7010400" y="919163"/>
          <p14:tracePt t="16037" x="7004050" y="919163"/>
          <p14:tracePt t="16043" x="7004050" y="912813"/>
          <p14:tracePt t="16149" x="7016750" y="912813"/>
          <p14:tracePt t="16156" x="7029450" y="912813"/>
          <p14:tracePt t="16164" x="7042150" y="912813"/>
          <p14:tracePt t="16172" x="7059613" y="912813"/>
          <p14:tracePt t="16179" x="7072313" y="912813"/>
          <p14:tracePt t="16188" x="7085013" y="912813"/>
          <p14:tracePt t="16194" x="7097713" y="912813"/>
          <p14:tracePt t="16202" x="7102475" y="912813"/>
          <p14:tracePt t="16817" x="7108825" y="919163"/>
          <p14:tracePt t="16824" x="7121525" y="955675"/>
          <p14:tracePt t="16831" x="7127875" y="981075"/>
          <p14:tracePt t="16839" x="7134225" y="1017588"/>
          <p14:tracePt t="16846" x="7140575" y="1079500"/>
          <p14:tracePt t="16854" x="7140575" y="1098550"/>
          <p14:tracePt t="16861" x="7140575" y="1147763"/>
          <p14:tracePt t="16869" x="7121525" y="1214438"/>
          <p14:tracePt t="16878" x="7108825" y="1233488"/>
          <p14:tracePt t="16884" x="7097713" y="1263650"/>
          <p14:tracePt t="16892" x="7097713" y="1289050"/>
          <p14:tracePt t="16899" x="7091363" y="1301750"/>
          <p14:tracePt t="16908" x="7091363" y="1331913"/>
          <p14:tracePt t="16914" x="7091363" y="1344613"/>
          <p14:tracePt t="16922" x="7091363" y="1357313"/>
          <p14:tracePt t="16929" x="7091363" y="1368425"/>
          <p14:tracePt t="16936" x="7102475" y="1381125"/>
          <p14:tracePt t="16943" x="7108825" y="1393825"/>
          <p14:tracePt t="16951" x="7115175" y="1400175"/>
          <p14:tracePt t="16959" x="7115175" y="1406525"/>
          <p14:tracePt t="16966" x="7121525" y="1412875"/>
          <p14:tracePt t="16974" x="7127875" y="1419225"/>
          <p14:tracePt t="16981" x="7134225" y="1419225"/>
          <p14:tracePt t="16989" x="7146925" y="1419225"/>
          <p14:tracePt t="16996" x="7151688" y="1423988"/>
          <p14:tracePt t="17004" x="7170738" y="1423988"/>
          <p14:tracePt t="17011" x="7207250" y="1423988"/>
          <p14:tracePt t="17018" x="7226300" y="1430338"/>
          <p14:tracePt t="17026" x="7256463" y="1436688"/>
          <p14:tracePt t="17033" x="7307263" y="1436688"/>
          <p14:tracePt t="17041" x="7356475" y="1449388"/>
          <p14:tracePt t="17048" x="7373938" y="1449388"/>
          <p14:tracePt t="17057" x="7412038" y="1449388"/>
          <p14:tracePt t="17063" x="7478713" y="1455738"/>
          <p14:tracePt t="17071" x="7497763" y="1455738"/>
          <p14:tracePt t="17078" x="7566025" y="1468438"/>
          <p14:tracePt t="17086" x="7602538" y="1468438"/>
          <p14:tracePt t="17093" x="7621588" y="1468438"/>
          <p14:tracePt t="17101" x="7670800" y="1473200"/>
          <p14:tracePt t="17109" x="7694613" y="1473200"/>
          <p14:tracePt t="17116" x="7707313" y="1473200"/>
          <p14:tracePt t="17124" x="7737475" y="1473200"/>
          <p14:tracePt t="17131" x="7750175" y="1473200"/>
          <p14:tracePt t="17138" x="7769225" y="1473200"/>
          <p14:tracePt t="17163" x="7848600" y="1473200"/>
          <p14:tracePt t="17168" x="7867650" y="1468438"/>
          <p14:tracePt t="17176" x="7886700" y="1449388"/>
          <p14:tracePt t="17183" x="7893050" y="1449388"/>
          <p14:tracePt t="17191" x="7897813" y="1449388"/>
          <p14:tracePt t="17221" x="7897813" y="1443038"/>
          <p14:tracePt t="17537" x="7880350" y="1443038"/>
          <p14:tracePt t="17545" x="7824788" y="1443038"/>
          <p14:tracePt t="17551" x="7726363" y="1443038"/>
          <p14:tracePt t="17559" x="7651750" y="1443038"/>
          <p14:tracePt t="17567" x="7461250" y="1430338"/>
          <p14:tracePt t="17574" x="7232650" y="1430338"/>
          <p14:tracePt t="17582" x="7146925" y="1430338"/>
          <p14:tracePt t="17589" x="6997700" y="1430338"/>
          <p14:tracePt t="17598" x="6875463" y="1430338"/>
          <p14:tracePt t="17604" x="6850063" y="1430338"/>
          <p14:tracePt t="17612" x="6781800" y="1430338"/>
          <p14:tracePt t="17619" x="6745288" y="1430338"/>
          <p14:tracePt t="17628" x="6732588" y="1423988"/>
          <p14:tracePt t="17634" x="6696075" y="1423988"/>
          <p14:tracePt t="17642" x="6665913" y="1419225"/>
          <p14:tracePt t="17649" x="6640513" y="1419225"/>
          <p14:tracePt t="17657" x="6597650" y="1406525"/>
          <p14:tracePt t="17665" x="6535738" y="1406525"/>
          <p14:tracePt t="17672" x="6486525" y="1406525"/>
          <p14:tracePt t="17679" x="6461125" y="1406525"/>
          <p14:tracePt t="17687" x="6411913" y="1406525"/>
          <p14:tracePt t="17695" x="6375400" y="1406525"/>
          <p14:tracePt t="17701" x="6351588" y="1406525"/>
          <p14:tracePt t="17709" x="6319838" y="1406525"/>
          <p14:tracePt t="17716" x="6300788" y="1406525"/>
          <p14:tracePt t="17724" x="6296025" y="1406525"/>
          <p14:tracePt t="17731" x="6276975" y="1406525"/>
          <p14:tracePt t="17739" x="6264275" y="1406525"/>
          <p14:tracePt t="17754" x="6234113" y="1406525"/>
          <p14:tracePt t="17762" x="6215063" y="1406525"/>
          <p14:tracePt t="17769" x="6196013" y="1406525"/>
          <p14:tracePt t="17779" x="6172200" y="1393825"/>
          <p14:tracePt t="17784" x="6146800" y="1393825"/>
          <p14:tracePt t="17792" x="6116638" y="1393825"/>
          <p14:tracePt t="17799" x="6103938" y="1393825"/>
          <p14:tracePt t="17807" x="6086475" y="1393825"/>
          <p14:tracePt t="17815" x="6061075" y="1400175"/>
          <p14:tracePt t="17821" x="6048375" y="1400175"/>
          <p14:tracePt t="17829" x="6042025" y="1400175"/>
          <p14:tracePt t="17837" x="6024563" y="1400175"/>
          <p14:tracePt t="17845" x="6011863" y="1400175"/>
          <p14:tracePt t="17851" x="5992813" y="1400175"/>
          <p14:tracePt t="17859" x="5975350" y="1400175"/>
          <p14:tracePt t="17866" x="5962650" y="1400175"/>
          <p14:tracePt t="17874" x="5930900" y="1400175"/>
          <p14:tracePt t="17881" x="5907088" y="1400175"/>
          <p14:tracePt t="17889" x="5894388" y="1400175"/>
          <p14:tracePt t="17897" x="5857875" y="1400175"/>
          <p14:tracePt t="17904" x="5845175" y="1400175"/>
          <p14:tracePt t="17912" x="5826125" y="1400175"/>
          <p14:tracePt t="17919" x="5821363" y="1400175"/>
          <p14:tracePt t="17942" x="5815013" y="1400175"/>
          <p14:tracePt t="17964" x="5808663" y="1400175"/>
          <p14:tracePt t="17971" x="5795963" y="1400175"/>
          <p14:tracePt t="17980" x="5789613" y="1400175"/>
          <p14:tracePt t="17987" x="5783263" y="1400175"/>
          <p14:tracePt t="17995" x="5770563" y="1400175"/>
          <p14:tracePt t="18001" x="5746750" y="1400175"/>
          <p14:tracePt t="18009" x="5727700" y="1400175"/>
          <p14:tracePt t="18016" x="5715000" y="1400175"/>
          <p14:tracePt t="18024" x="5710238" y="1400175"/>
          <p14:tracePt t="18227" x="5721350" y="1400175"/>
          <p14:tracePt t="18234" x="5753100" y="1400175"/>
          <p14:tracePt t="18242" x="5795963" y="1400175"/>
          <p14:tracePt t="18249" x="5851525" y="1400175"/>
          <p14:tracePt t="18257" x="5864225" y="1400175"/>
          <p14:tracePt t="18265" x="5907088" y="1400175"/>
          <p14:tracePt t="18272" x="5962650" y="1393825"/>
          <p14:tracePt t="18279" x="5969000" y="1393825"/>
          <p14:tracePt t="18286" x="6005513" y="1393825"/>
          <p14:tracePt t="18295" x="6048375" y="1387475"/>
          <p14:tracePt t="18301" x="6061075" y="1387475"/>
          <p14:tracePt t="18310" x="6110288" y="1381125"/>
          <p14:tracePt t="18316" x="6146800" y="1381125"/>
          <p14:tracePt t="18325" x="6165850" y="1368425"/>
          <p14:tracePt t="18331" x="6202363" y="1363663"/>
          <p14:tracePt t="18339" x="6246813" y="1357313"/>
          <p14:tracePt t="18347" x="6257925" y="1350963"/>
          <p14:tracePt t="18354" x="6283325" y="1344613"/>
          <p14:tracePt t="18361" x="6307138" y="1338263"/>
          <p14:tracePt t="18368" x="6307138" y="1331913"/>
          <p14:tracePt t="18375" x="6313488" y="1331913"/>
          <p14:tracePt t="18383" x="6313488" y="1325563"/>
          <p14:tracePt t="18391" x="6313488" y="1319213"/>
          <p14:tracePt t="18398" x="6313488" y="1312863"/>
          <p14:tracePt t="18406" x="6319838" y="1308100"/>
          <p14:tracePt t="18421" x="6326188" y="1301750"/>
          <p14:tracePt t="18429" x="6326188" y="1289050"/>
          <p14:tracePt t="18436" x="6326188" y="1270000"/>
          <p14:tracePt t="18443" x="6326188" y="1258888"/>
          <p14:tracePt t="18450" x="6326188" y="1239838"/>
          <p14:tracePt t="18458" x="6326188" y="1214438"/>
          <p14:tracePt t="18473" x="6313488" y="1196975"/>
          <p14:tracePt t="18480" x="6289675" y="1158875"/>
          <p14:tracePt t="18488" x="6257925" y="1128713"/>
          <p14:tracePt t="18496" x="6246813" y="1122363"/>
          <p14:tracePt t="18503" x="6202363" y="1092200"/>
          <p14:tracePt t="18511" x="6159500" y="1060450"/>
          <p14:tracePt t="18518" x="6140450" y="1054100"/>
          <p14:tracePt t="18526" x="6110288" y="1042988"/>
          <p14:tracePt t="18533" x="6080125" y="1036638"/>
          <p14:tracePt t="18541" x="6061075" y="1030288"/>
          <p14:tracePt t="18548" x="6035675" y="1017588"/>
          <p14:tracePt t="18556" x="6005513" y="1017588"/>
          <p14:tracePt t="18563" x="5992813" y="1017588"/>
          <p14:tracePt t="18570" x="5949950" y="1017588"/>
          <p14:tracePt t="18578" x="5919788" y="1017588"/>
          <p14:tracePt t="18585" x="5907088" y="1017588"/>
          <p14:tracePt t="18593" x="5864225" y="1017588"/>
          <p14:tracePt t="18600" x="5821363" y="1017588"/>
          <p14:tracePt t="18608" x="5770563" y="1017588"/>
          <p14:tracePt t="18615" x="5753100" y="1017588"/>
          <p14:tracePt t="18623" x="5703888" y="1017588"/>
          <p14:tracePt t="18630" x="5665788" y="1017588"/>
          <p14:tracePt t="18638" x="5648325" y="1017588"/>
          <p14:tracePt t="18646" x="5599113" y="1017588"/>
          <p14:tracePt t="18653" x="5561013" y="1011238"/>
          <p14:tracePt t="18660" x="5549900" y="1011238"/>
          <p14:tracePt t="18668" x="5518150" y="1011238"/>
          <p14:tracePt t="18677" x="5500688" y="1004888"/>
          <p14:tracePt t="18683" x="5487988" y="1004888"/>
          <p14:tracePt t="18691" x="5481638" y="1004888"/>
          <p14:tracePt t="18722" x="5475288" y="1004888"/>
          <p14:tracePt t="18729" x="5468938" y="1017588"/>
          <p14:tracePt t="18736" x="5462588" y="1023938"/>
          <p14:tracePt t="18745" x="5449888" y="1042988"/>
          <p14:tracePt t="18751" x="5438775" y="1054100"/>
          <p14:tracePt t="18759" x="5413375" y="1066800"/>
          <p14:tracePt t="18766" x="5400675" y="1079500"/>
          <p14:tracePt t="18774" x="5389563" y="1103313"/>
          <p14:tracePt t="18781" x="5383213" y="1103313"/>
          <p14:tracePt t="18788" x="5376863" y="1122363"/>
          <p14:tracePt t="18796" x="5364163" y="1135063"/>
          <p14:tracePt t="18803" x="5364163" y="1141413"/>
          <p14:tracePt t="18811" x="5357813" y="1152525"/>
          <p14:tracePt t="18818" x="5357813" y="1158875"/>
          <p14:tracePt t="18827" x="5357813" y="1165225"/>
          <p14:tracePt t="18833" x="5357813" y="1171575"/>
          <p14:tracePt t="18848" x="5357813" y="1177925"/>
          <p14:tracePt t="18871" x="5357813" y="1184275"/>
          <p14:tracePt t="18879" x="5357813" y="1190625"/>
          <p14:tracePt t="18886" x="5357813" y="1196975"/>
          <p14:tracePt t="18894" x="5364163" y="1208088"/>
          <p14:tracePt t="18901" x="5370513" y="1208088"/>
          <p14:tracePt t="18909" x="5383213" y="1220788"/>
          <p14:tracePt t="18916" x="5389563" y="1220788"/>
          <p14:tracePt t="18923" x="5407025" y="1227138"/>
          <p14:tracePt t="18931" x="5407025" y="1233488"/>
          <p14:tracePt t="18938" x="5426075" y="1239838"/>
          <p14:tracePt t="18946" x="5438775" y="1246188"/>
          <p14:tracePt t="18953" x="5445125" y="1246188"/>
          <p14:tracePt t="18961" x="5462588" y="1246188"/>
          <p14:tracePt t="18968" x="5475288" y="1252538"/>
          <p14:tracePt t="18977" x="5481638" y="1252538"/>
          <p14:tracePt t="18983" x="5494338" y="1252538"/>
          <p14:tracePt t="18991" x="5505450" y="1258888"/>
          <p14:tracePt t="18998" x="5518150" y="1258888"/>
          <p14:tracePt t="19006" x="5530850" y="1258888"/>
          <p14:tracePt t="19014" x="5549900" y="1263650"/>
          <p14:tracePt t="19021" x="5556250" y="1263650"/>
          <p14:tracePt t="19029" x="5567363" y="1263650"/>
          <p14:tracePt t="19036" x="5580063" y="1263650"/>
          <p14:tracePt t="19051" x="5586413" y="1263650"/>
          <p14:tracePt t="19682" x="5622925" y="1263650"/>
          <p14:tracePt t="19690" x="5740400" y="1270000"/>
          <p14:tracePt t="19696" x="5913438" y="1270000"/>
          <p14:tracePt t="19704" x="6264275" y="1289050"/>
          <p14:tracePt t="19711" x="6400800" y="1289050"/>
          <p14:tracePt t="19719" x="6777038" y="1301750"/>
          <p14:tracePt t="19727" x="7177088" y="1319213"/>
          <p14:tracePt t="19734" x="7288213" y="1319213"/>
          <p14:tracePt t="19742" x="7523163" y="1357313"/>
          <p14:tracePt t="19749" x="7664450" y="1381125"/>
          <p14:tracePt t="19757" x="7713663" y="1400175"/>
          <p14:tracePt t="19764" x="7805738" y="1406525"/>
          <p14:tracePt t="19773" x="7867650" y="1423988"/>
          <p14:tracePt t="19779" x="7886700" y="1423988"/>
          <p14:tracePt t="19787" x="7897813" y="1430338"/>
          <p14:tracePt t="19794" x="7929563" y="1430338"/>
          <p14:tracePt t="19802" x="7948613" y="1436688"/>
          <p14:tracePt t="19810" x="7953375" y="1436688"/>
          <p14:tracePt t="19816" x="7966075" y="1436688"/>
          <p14:tracePt t="19825" x="7978775" y="1436688"/>
          <p14:tracePt t="19831" x="7985125" y="1436688"/>
          <p14:tracePt t="19840" x="7991475" y="1436688"/>
          <p14:tracePt t="19846" x="7991475" y="1430338"/>
          <p14:tracePt t="19854" x="7997825" y="1430338"/>
          <p14:tracePt t="19861" x="7997825" y="1423988"/>
          <p14:tracePt t="19937" x="7997825" y="1419225"/>
          <p14:tracePt t="19944" x="7997825" y="1412875"/>
          <p14:tracePt t="19952" x="7997825" y="1406525"/>
          <p14:tracePt t="19967" x="7997825" y="1400175"/>
          <p14:tracePt t="19989" x="7991475" y="1400175"/>
          <p14:tracePt t="19996" x="7985125" y="1393825"/>
          <p14:tracePt t="20004" x="7978775" y="1393825"/>
          <p14:tracePt t="20011" x="7978775" y="1387475"/>
          <p14:tracePt t="20027" x="7972425" y="1387475"/>
          <p14:tracePt t="20034" x="7972425" y="1381125"/>
          <p14:tracePt t="20042" x="7966075" y="1374775"/>
          <p14:tracePt t="20049" x="7966075" y="1368425"/>
          <p14:tracePt t="20117" x="7972425" y="1368425"/>
          <p14:tracePt t="20124" x="7991475" y="1368425"/>
          <p14:tracePt t="20132" x="8015288" y="1368425"/>
          <p14:tracePt t="20149" x="8070850" y="1387475"/>
          <p14:tracePt t="20154" x="8089900" y="1387475"/>
          <p14:tracePt t="20161" x="8139113" y="1393825"/>
          <p14:tracePt t="20169" x="8201025" y="1406525"/>
          <p14:tracePt t="20177" x="8256588" y="1406525"/>
          <p14:tracePt t="20184" x="8280400" y="1412875"/>
          <p14:tracePt t="20191" x="8318500" y="1412875"/>
          <p14:tracePt t="20199" x="8372475" y="1412875"/>
          <p14:tracePt t="20213" x="8434388" y="1412875"/>
          <p14:tracePt t="20220" x="8472488" y="1412875"/>
          <p14:tracePt t="20228" x="8502650" y="1412875"/>
          <p14:tracePt t="20236" x="8521700" y="1412875"/>
          <p14:tracePt t="20243" x="8551863" y="1412875"/>
          <p14:tracePt t="20251" x="8564563" y="1412875"/>
          <p14:tracePt t="20258" x="8583613" y="1412875"/>
          <p14:tracePt t="20266" x="8601075" y="1412875"/>
          <p14:tracePt t="20273" x="8607425" y="1412875"/>
          <p14:tracePt t="20280" x="8626475" y="1412875"/>
          <p14:tracePt t="20288" x="8639175" y="1412875"/>
          <p14:tracePt t="20295" x="8643938" y="1412875"/>
          <p14:tracePt t="20409" x="8632825" y="1412875"/>
          <p14:tracePt t="20417" x="8601075" y="1419225"/>
          <p14:tracePt t="20424" x="8551863" y="1423988"/>
          <p14:tracePt t="20432" x="8521700" y="1430338"/>
          <p14:tracePt t="20440" x="8466138" y="1462088"/>
          <p14:tracePt t="20445" x="8378825" y="1492250"/>
          <p14:tracePt t="20453" x="8323263" y="1498600"/>
          <p14:tracePt t="20460" x="8213725" y="1528763"/>
          <p14:tracePt t="20468" x="8102600" y="1547813"/>
          <p14:tracePt t="20475" x="8053388" y="1547813"/>
          <p14:tracePt t="20484" x="7948613" y="1579563"/>
          <p14:tracePt t="20491" x="7788275" y="1628775"/>
          <p14:tracePt t="20498" x="7615238" y="1665288"/>
          <p14:tracePt t="20505" x="7553325" y="1671638"/>
          <p14:tracePt t="20513" x="7392988" y="1708150"/>
          <p14:tracePt t="20520" x="7219950" y="1744663"/>
          <p14:tracePt t="20527" x="7164388" y="1763713"/>
          <p14:tracePt t="20535" x="7042150" y="1782763"/>
          <p14:tracePt t="20543" x="6954838" y="1795463"/>
          <p14:tracePt t="20550" x="6911975" y="1806575"/>
          <p14:tracePt t="20558" x="6813550" y="1819275"/>
          <p14:tracePt t="20565" x="6751638" y="1825625"/>
          <p14:tracePt t="20572" x="6721475" y="1825625"/>
          <p14:tracePt t="20580" x="6677025" y="1825625"/>
          <p14:tracePt t="20588" x="6616700" y="1825625"/>
          <p14:tracePt t="20595" x="6578600" y="1825625"/>
          <p14:tracePt t="20603" x="6511925" y="1825625"/>
          <p14:tracePt t="20611" x="6424613" y="1825625"/>
          <p14:tracePt t="20618" x="6338888" y="1825625"/>
          <p14:tracePt t="20626" x="6300788" y="1825625"/>
          <p14:tracePt t="20634" x="6202363" y="1825625"/>
          <p14:tracePt t="20641" x="6140450" y="1825625"/>
          <p14:tracePt t="20648" x="6080125" y="1825625"/>
          <p14:tracePt t="20656" x="5992813" y="1825625"/>
          <p14:tracePt t="20663" x="5919788" y="1825625"/>
          <p14:tracePt t="20672" x="5900738" y="1825625"/>
          <p14:tracePt t="20678" x="5851525" y="1825625"/>
          <p14:tracePt t="20686" x="5815013" y="1825625"/>
          <p14:tracePt t="20693" x="5802313" y="1819275"/>
          <p14:tracePt t="20701" x="5770563" y="1812925"/>
          <p14:tracePt t="20708" x="5746750" y="1806575"/>
          <p14:tracePt t="20716" x="5715000" y="1806575"/>
          <p14:tracePt t="20723" x="5684838" y="1800225"/>
          <p14:tracePt t="20731" x="5635625" y="1789113"/>
          <p14:tracePt t="20739" x="5599113" y="1789113"/>
          <p14:tracePt t="20746" x="5580063" y="1789113"/>
          <p14:tracePt t="20753" x="5556250" y="1782763"/>
          <p14:tracePt t="20761" x="5511800" y="1782763"/>
          <p14:tracePt t="20768" x="5494338" y="1782763"/>
          <p14:tracePt t="20776" x="5456238" y="1782763"/>
          <p14:tracePt t="20783" x="5426075" y="1782763"/>
          <p14:tracePt t="20791" x="5413375" y="1782763"/>
          <p14:tracePt t="20798" x="5400675" y="1782763"/>
          <p14:tracePt t="20813" x="5395913" y="1782763"/>
          <p14:tracePt t="20865" x="5395913" y="1776413"/>
          <p14:tracePt t="20880" x="5395913" y="1770063"/>
          <p14:tracePt t="20904" x="5395913" y="1763713"/>
          <p14:tracePt t="20911" x="5389563" y="1763713"/>
          <p14:tracePt t="20919" x="5389563" y="1757363"/>
          <p14:tracePt t="20926" x="5389563" y="1751013"/>
          <p14:tracePt t="21497" x="5407025" y="1751013"/>
          <p14:tracePt t="21505" x="5494338" y="1751013"/>
          <p14:tracePt t="21511" x="5556250" y="1751013"/>
          <p14:tracePt t="21519" x="5592763" y="1751013"/>
          <p14:tracePt t="21526" x="5678488" y="1751013"/>
          <p14:tracePt t="21534" x="5753100" y="1751013"/>
          <p14:tracePt t="21541" x="5783263" y="1751013"/>
          <p14:tracePt t="21549" x="5838825" y="1751013"/>
          <p14:tracePt t="21557" x="5900738" y="1751013"/>
          <p14:tracePt t="21564" x="5926138" y="1751013"/>
          <p14:tracePt t="21572" x="5975350" y="1751013"/>
          <p14:tracePt t="21579" x="6024563" y="1751013"/>
          <p14:tracePt t="21588" x="6054725" y="1751013"/>
          <p14:tracePt t="21594" x="6097588" y="1751013"/>
          <p14:tracePt t="21602" x="6172200" y="1751013"/>
          <p14:tracePt t="21609" x="6221413" y="1751013"/>
          <p14:tracePt t="21617" x="6251575" y="1751013"/>
          <p14:tracePt t="21625" x="6307138" y="1763713"/>
          <p14:tracePt t="21631" x="6369050" y="1763713"/>
          <p14:tracePt t="21639" x="6400800" y="1763713"/>
          <p14:tracePt t="21646" x="6437313" y="1770063"/>
          <p14:tracePt t="21655" x="6473825" y="1770063"/>
          <p14:tracePt t="21661" x="6486525" y="1770063"/>
          <p14:tracePt t="21670" x="6505575" y="1770063"/>
          <p14:tracePt t="21676" x="6529388" y="1776413"/>
          <p14:tracePt t="21684" x="6542088" y="1776413"/>
          <p14:tracePt t="21692" x="6565900" y="1776413"/>
          <p14:tracePt t="21699" x="6604000" y="1776413"/>
          <p14:tracePt t="21707" x="6640513" y="1776413"/>
          <p14:tracePt t="21714" x="6665913" y="1776413"/>
          <p14:tracePt t="21722" x="6708775" y="1770063"/>
          <p14:tracePt t="21729" x="6738938" y="1770063"/>
          <p14:tracePt t="21738" x="6751638" y="1770063"/>
          <p14:tracePt t="21744" x="6788150" y="1770063"/>
          <p14:tracePt t="21752" x="6800850" y="1770063"/>
          <p14:tracePt t="21827" x="6807200" y="1770063"/>
          <p14:tracePt t="21834" x="6813550" y="1770063"/>
          <p14:tracePt t="21842" x="6819900" y="1770063"/>
          <p14:tracePt t="21849" x="6826250" y="1770063"/>
          <p14:tracePt t="21858" x="6831013" y="1770063"/>
          <p14:tracePt t="21864" x="6837363" y="1770063"/>
          <p14:tracePt t="21879" x="6843713" y="1770063"/>
          <p14:tracePt t="21888" x="6856413" y="1770063"/>
          <p14:tracePt t="21894" x="6862763" y="1770063"/>
          <p14:tracePt t="21902" x="6881813" y="1770063"/>
          <p14:tracePt t="21909" x="6892925" y="1770063"/>
          <p14:tracePt t="21917" x="6937375" y="1770063"/>
          <p14:tracePt t="21924" x="6980238" y="1770063"/>
          <p14:tracePt t="21932" x="6997700" y="1770063"/>
          <p14:tracePt t="21939" x="7016750" y="1770063"/>
          <p14:tracePt t="21947" x="7035800" y="1770063"/>
          <p14:tracePt t="21955" x="7053263" y="1770063"/>
          <p14:tracePt t="21961" x="7065963" y="1770063"/>
          <p14:tracePt t="21969" x="7097713" y="1770063"/>
          <p14:tracePt t="21976" x="7115175" y="1770063"/>
          <p14:tracePt t="21984" x="7127875" y="1770063"/>
          <p14:tracePt t="21991" x="7151688" y="1770063"/>
          <p14:tracePt t="21999" x="7183438" y="1770063"/>
          <p14:tracePt t="22007" x="7196138" y="1770063"/>
          <p14:tracePt t="22014" x="7213600" y="1770063"/>
          <p14:tracePt t="22022" x="7232650" y="1763713"/>
          <p14:tracePt t="22029" x="7239000" y="1763713"/>
          <p14:tracePt t="22039" x="7245350" y="1763713"/>
          <p14:tracePt t="23312" x="7239000" y="1763713"/>
          <p14:tracePt t="23319" x="7219950" y="1751013"/>
          <p14:tracePt t="23326" x="7213600" y="1751013"/>
          <p14:tracePt t="23334" x="7202488" y="1751013"/>
          <p14:tracePt t="23341" x="7183438" y="1744663"/>
          <p14:tracePt t="23349" x="7170738" y="1744663"/>
          <p14:tracePt t="23357" x="7121525" y="1751013"/>
          <p14:tracePt t="23364" x="7059613" y="1757363"/>
          <p14:tracePt t="23372" x="7029450" y="1763713"/>
          <p14:tracePt t="23379" x="6954838" y="1782763"/>
          <p14:tracePt t="23387" x="6862763" y="1812925"/>
          <p14:tracePt t="23394" x="6813550" y="1825625"/>
          <p14:tracePt t="23403" x="6732588" y="1844675"/>
          <p14:tracePt t="23409" x="6634163" y="1874838"/>
          <p14:tracePt t="23417" x="6578600" y="1887538"/>
          <p14:tracePt t="23424" x="6480175" y="1917700"/>
          <p14:tracePt t="23431" x="6356350" y="1943100"/>
          <p14:tracePt t="23439" x="6257925" y="1973263"/>
          <p14:tracePt t="23446" x="6191250" y="1992313"/>
          <p14:tracePt t="23454" x="6080125" y="2022475"/>
          <p14:tracePt t="23462" x="5962650" y="2060575"/>
          <p14:tracePt t="23469" x="5913438" y="2078038"/>
          <p14:tracePt t="23476" x="5808663" y="2120900"/>
          <p14:tracePt t="23485" x="5721350" y="2152650"/>
          <p14:tracePt t="23491" x="5665788" y="2170113"/>
          <p14:tracePt t="23498" x="5573713" y="2195513"/>
          <p14:tracePt t="23506" x="5487988" y="2225675"/>
          <p14:tracePt t="23513" x="5432425" y="2244725"/>
          <p14:tracePt t="23522" x="5357813" y="2263775"/>
          <p14:tracePt t="23528" x="5278438" y="2293938"/>
          <p14:tracePt t="23536" x="5240338" y="2300288"/>
          <p14:tracePt t="23543" x="5130800" y="2325688"/>
          <p14:tracePt t="23551" x="5062538" y="2343150"/>
          <p14:tracePt t="23558" x="4987925" y="2362200"/>
          <p14:tracePt t="23566" x="4964113" y="2368550"/>
          <p14:tracePt t="23573" x="4895850" y="2374900"/>
          <p14:tracePt t="23581" x="4833938" y="2386013"/>
          <p14:tracePt t="23589" x="4803775" y="2392363"/>
          <p14:tracePt t="23596" x="4729163" y="2392363"/>
          <p14:tracePt t="23605" x="4679950" y="2392363"/>
          <p14:tracePt t="23611" x="4654550" y="2398713"/>
          <p14:tracePt t="23619" x="4611688" y="2398713"/>
          <p14:tracePt t="23626" x="4575175" y="2405063"/>
          <p14:tracePt t="23633" x="4568825" y="2405063"/>
          <p14:tracePt t="23641" x="4549775" y="2405063"/>
          <p14:tracePt t="23648" x="4538663" y="2405063"/>
          <p14:tracePt t="23656" x="4525963" y="2405063"/>
          <p14:tracePt t="23663" x="4519613" y="2405063"/>
          <p14:tracePt t="23671" x="4513263" y="2405063"/>
          <p14:tracePt t="23678" x="4500563" y="2405063"/>
          <p14:tracePt t="23686" x="4494213" y="2405063"/>
          <p14:tracePt t="23693" x="4483100" y="2405063"/>
          <p14:tracePt t="23701" x="4470400" y="2405063"/>
          <p14:tracePt t="23708" x="4457700" y="2405063"/>
          <p14:tracePt t="23716" x="4438650" y="2405063"/>
          <p14:tracePt t="23723" x="4421188" y="2405063"/>
          <p14:tracePt t="23731" x="4414838" y="2405063"/>
          <p14:tracePt t="23738" x="4389438" y="2405063"/>
          <p14:tracePt t="23746" x="4371975" y="2405063"/>
          <p14:tracePt t="23754" x="4365625" y="2405063"/>
          <p14:tracePt t="23761" x="4346575" y="2405063"/>
          <p14:tracePt t="23768" x="4310063" y="2405063"/>
          <p14:tracePt t="23776" x="4303713" y="2405063"/>
          <p14:tracePt t="23783" x="4297363" y="2405063"/>
          <p14:tracePt t="23791" x="4291013" y="2405063"/>
          <p14:tracePt t="23806" x="4291013" y="2398713"/>
          <p14:tracePt t="23814" x="4284663" y="2392363"/>
          <p14:tracePt t="23821" x="4279900" y="2386013"/>
          <p14:tracePt t="23828" x="4273550" y="2386013"/>
          <p14:tracePt t="23836" x="4260850" y="2386013"/>
          <p14:tracePt t="23843" x="4248150" y="2368550"/>
          <p14:tracePt t="23852" x="4241800" y="2368550"/>
          <p14:tracePt t="23858" x="4229100" y="2355850"/>
          <p14:tracePt t="23866" x="4211638" y="2349500"/>
          <p14:tracePt t="23873" x="4198938" y="2343150"/>
          <p14:tracePt t="23881" x="4192588" y="2343150"/>
          <p14:tracePt t="23888" x="4179888" y="2336800"/>
          <p14:tracePt t="23896" x="4173538" y="2325688"/>
          <p14:tracePt t="23905" x="4168775" y="2325688"/>
          <p14:tracePt t="23911" x="4168775" y="2319338"/>
          <p14:tracePt t="23919" x="4162425" y="2312988"/>
          <p14:tracePt t="23926" x="4162425" y="2306638"/>
          <p14:tracePt t="23935" x="4162425" y="2300288"/>
          <p14:tracePt t="23948" x="4156075" y="2293938"/>
          <p14:tracePt t="23956" x="4149725" y="2287588"/>
          <p14:tracePt t="23978" x="4137025" y="2281238"/>
          <p14:tracePt t="23986" x="4130675" y="2281238"/>
          <p14:tracePt t="23993" x="4124325" y="2276475"/>
          <p14:tracePt t="24146" x="4119563" y="2270125"/>
          <p14:tracePt t="24174" x="4119563" y="2263775"/>
          <p14:tracePt t="25075" x="4106863" y="2263775"/>
          <p14:tracePt t="25081" x="4094163" y="2263775"/>
          <p14:tracePt t="25089" x="4087813" y="2263775"/>
          <p14:tracePt t="25097" x="4075113" y="2263775"/>
          <p14:tracePt t="25104" x="4044950" y="2257425"/>
          <p14:tracePt t="25112" x="4032250" y="2257425"/>
          <p14:tracePt t="25119" x="4013200" y="2257425"/>
          <p14:tracePt t="25127" x="3983038" y="2257425"/>
          <p14:tracePt t="25135" x="3946525" y="2257425"/>
          <p14:tracePt t="25142" x="3927475" y="2257425"/>
          <p14:tracePt t="25151" x="3890963" y="2257425"/>
          <p14:tracePt t="25156" x="3841750" y="2257425"/>
          <p14:tracePt t="25166" x="3816350" y="2257425"/>
          <p14:tracePt t="25171" x="3754438" y="2257425"/>
          <p14:tracePt t="25179" x="3681413" y="2270125"/>
          <p14:tracePt t="25186" x="3643313" y="2270125"/>
          <p14:tracePt t="25194" x="3533775" y="2287588"/>
          <p14:tracePt t="25202" x="3422650" y="2300288"/>
          <p14:tracePt t="25209" x="3367088" y="2300288"/>
          <p14:tracePt t="25217" x="3255963" y="2306638"/>
          <p14:tracePt t="25224" x="3119438" y="2330450"/>
          <p14:tracePt t="25232" x="3082925" y="2330450"/>
          <p14:tracePt t="25239" x="2984500" y="2336800"/>
          <p14:tracePt t="25247" x="2873375" y="2349500"/>
          <p14:tracePt t="25255" x="2762250" y="2362200"/>
          <p14:tracePt t="25262" x="2693988" y="2362200"/>
          <p14:tracePt t="25270" x="2546350" y="2362200"/>
          <p14:tracePt t="25276" x="2422525" y="2368550"/>
          <p14:tracePt t="25284" x="2373313" y="2368550"/>
          <p14:tracePt t="25291" x="2262188" y="2381250"/>
          <p14:tracePt t="25298" x="2176463" y="2381250"/>
          <p14:tracePt t="25306" x="2139950" y="2386013"/>
          <p14:tracePt t="25315" x="2097088" y="2386013"/>
          <p14:tracePt t="25321" x="2035175" y="2386013"/>
          <p14:tracePt t="25328" x="2016125" y="2386013"/>
          <p14:tracePt t="25336" x="1966913" y="2386013"/>
          <p14:tracePt t="25343" x="1917700" y="2386013"/>
          <p14:tracePt t="25351" x="1898650" y="2386013"/>
          <p14:tracePt t="25358" x="1855788" y="2386013"/>
          <p14:tracePt t="25366" x="1800225" y="2386013"/>
          <p14:tracePt t="25373" x="1727200" y="2374900"/>
          <p14:tracePt t="25381" x="1708150" y="2374900"/>
          <p14:tracePt t="25388" x="1671638" y="2368550"/>
          <p14:tracePt t="25396" x="1603375" y="2368550"/>
          <p14:tracePt t="25403" x="1584325" y="2368550"/>
          <p14:tracePt t="25411" x="1547813" y="2368550"/>
          <p14:tracePt t="25418" x="1498600" y="2368550"/>
          <p14:tracePt t="25426" x="1479550" y="2368550"/>
          <p14:tracePt t="25434" x="1443038" y="2368550"/>
          <p14:tracePt t="25441" x="1411288" y="2368550"/>
          <p14:tracePt t="25456" x="1393825" y="2368550"/>
          <p14:tracePt t="25465" x="1387475" y="2368550"/>
          <p14:tracePt t="25577" x="1381125" y="2362200"/>
          <p14:tracePt t="25584" x="1381125" y="2355850"/>
          <p14:tracePt t="25599" x="1374775" y="2355850"/>
          <p14:tracePt t="25607" x="1374775" y="2349500"/>
          <p14:tracePt t="25615" x="1374775" y="2343150"/>
          <p14:tracePt t="25621" x="1374775" y="2336800"/>
          <p14:tracePt t="25629" x="1374775" y="2330450"/>
          <p14:tracePt t="25651" x="1374775" y="2325688"/>
          <p14:tracePt t="25681" x="1374775" y="2319338"/>
          <p14:tracePt t="25689" x="1381125" y="2319338"/>
          <p14:tracePt t="25704" x="1387475" y="2319338"/>
          <p14:tracePt t="25712" x="1393825" y="2312988"/>
          <p14:tracePt t="25726" x="1393825" y="2306638"/>
          <p14:tracePt t="25734" x="1400175" y="2306638"/>
          <p14:tracePt t="25742" x="1400175" y="2300288"/>
          <p14:tracePt t="25749" x="1400175" y="2293938"/>
          <p14:tracePt t="25766" x="1400175" y="2287588"/>
          <p14:tracePt t="25771" x="1400175" y="2281238"/>
          <p14:tracePt t="25795" x="1393825" y="2281238"/>
          <p14:tracePt t="25802" x="1368425" y="2276475"/>
          <p14:tracePt t="25809" x="1362075" y="2276475"/>
          <p14:tracePt t="25817" x="1350963" y="2270125"/>
          <p14:tracePt t="25824" x="1338263" y="2270125"/>
          <p14:tracePt t="25832" x="1331913" y="2263775"/>
          <p14:tracePt t="25839" x="1319213" y="2263775"/>
          <p14:tracePt t="25849" x="1312863" y="2263775"/>
          <p14:tracePt t="25854" x="1306513" y="2263775"/>
          <p14:tracePt t="25922" x="1301750" y="2263775"/>
          <p14:tracePt t="25944" x="1289050" y="2263775"/>
          <p14:tracePt t="25951" x="1282700" y="2263775"/>
          <p14:tracePt t="25959" x="1276350" y="2263775"/>
          <p14:tracePt t="25974" x="1270000" y="2263775"/>
          <p14:tracePt t="26117" x="1276350" y="2263775"/>
          <p14:tracePt t="26124" x="1282700" y="2263775"/>
          <p14:tracePt t="26132" x="1289050" y="2263775"/>
          <p14:tracePt t="26149" x="1295400" y="2263775"/>
          <p14:tracePt t="26154" x="1306513" y="2270125"/>
          <p14:tracePt t="26162" x="1325563" y="2270125"/>
          <p14:tracePt t="26169" x="1350963" y="2276475"/>
          <p14:tracePt t="26177" x="1387475" y="2276475"/>
          <p14:tracePt t="26186" x="1406525" y="2276475"/>
          <p14:tracePt t="26192" x="1443038" y="2276475"/>
          <p14:tracePt t="26200" x="1528763" y="2276475"/>
          <p14:tracePt t="26206" x="1554163" y="2276475"/>
          <p14:tracePt t="26215" x="1639888" y="2276475"/>
          <p14:tracePt t="26221" x="1701800" y="2276475"/>
          <p14:tracePt t="26229" x="1744663" y="2276475"/>
          <p14:tracePt t="26236" x="1806575" y="2276475"/>
          <p14:tracePt t="26244" x="1868488" y="2276475"/>
          <p14:tracePt t="26252" x="1881188" y="2276475"/>
          <p14:tracePt t="26259" x="1924050" y="2276475"/>
          <p14:tracePt t="26267" x="1954213" y="2287588"/>
          <p14:tracePt t="26274" x="1966913" y="2287588"/>
          <p14:tracePt t="26282" x="1992313" y="2293938"/>
          <p14:tracePt t="26289" x="2058988" y="2300288"/>
          <p14:tracePt t="26298" x="2133600" y="2300288"/>
          <p14:tracePt t="26304" x="2157413" y="2306638"/>
          <p14:tracePt t="26312" x="2268538" y="2306638"/>
          <p14:tracePt t="26319" x="2366963" y="2306638"/>
          <p14:tracePt t="26327" x="2441575" y="2306638"/>
          <p14:tracePt t="26333" x="2527300" y="2306638"/>
          <p14:tracePt t="26341" x="2614613" y="2306638"/>
          <p14:tracePt t="26349" x="2644775" y="2306638"/>
          <p14:tracePt t="26356" x="2700338" y="2306638"/>
          <p14:tracePt t="26364" x="2738438" y="2306638"/>
          <p14:tracePt t="26371" x="2749550" y="2306638"/>
          <p14:tracePt t="26378" x="2781300" y="2306638"/>
          <p14:tracePt t="26386" x="2805113" y="2306638"/>
          <p14:tracePt t="26393" x="2824163" y="2306638"/>
          <p14:tracePt t="26401" x="2843213" y="2306638"/>
          <p14:tracePt t="26408" x="2935288" y="2306638"/>
          <p14:tracePt t="26416" x="3021013" y="2306638"/>
          <p14:tracePt t="26423" x="3057525" y="2306638"/>
          <p14:tracePt t="26431" x="3144838" y="2319338"/>
          <p14:tracePt t="26438" x="3206750" y="2319338"/>
          <p14:tracePt t="26447" x="3243263" y="2319338"/>
          <p14:tracePt t="26453" x="3328988" y="2319338"/>
          <p14:tracePt t="26461" x="3403600" y="2325688"/>
          <p14:tracePt t="26468" x="3429000" y="2325688"/>
          <p14:tracePt t="26476" x="3452813" y="2336800"/>
          <p14:tracePt t="26484" x="3471863" y="2336800"/>
          <p14:tracePt t="26823" x="3465513" y="2336800"/>
          <p14:tracePt t="26829" x="3459163" y="2336800"/>
          <p14:tracePt t="26836" x="3452813" y="2330450"/>
          <p14:tracePt t="26964" x="3459163" y="2330450"/>
          <p14:tracePt t="26970" x="3459163" y="2325688"/>
          <p14:tracePt t="26978" x="3465513" y="2325688"/>
          <p14:tracePt t="26993" x="3471863" y="2325688"/>
          <p14:tracePt t="27000" x="3478213" y="2325688"/>
          <p14:tracePt t="27008" x="3482975" y="2325688"/>
          <p14:tracePt t="27015" x="3489325" y="2325688"/>
          <p14:tracePt t="27023" x="3514725" y="2325688"/>
          <p14:tracePt t="27030" x="3563938" y="2325688"/>
          <p14:tracePt t="27038" x="3587750" y="2325688"/>
          <p14:tracePt t="27046" x="3606800" y="2325688"/>
          <p14:tracePt t="27053" x="3656013" y="2325688"/>
          <p14:tracePt t="27062" x="3705225" y="2325688"/>
          <p14:tracePt t="27069" x="3724275" y="2325688"/>
          <p14:tracePt t="27076" x="3760788" y="2325688"/>
          <p14:tracePt t="27083" x="3792538" y="2325688"/>
          <p14:tracePt t="27091" x="3803650" y="2325688"/>
          <p14:tracePt t="27106" x="3822700" y="2325688"/>
          <p14:tracePt t="27113" x="3829050" y="2325688"/>
          <p14:tracePt t="27121" x="3848100" y="2325688"/>
          <p14:tracePt t="27129" x="3859213" y="2325688"/>
          <p14:tracePt t="27136" x="3865563" y="2325688"/>
          <p14:tracePt t="27144" x="3871913" y="2325688"/>
          <p14:tracePt t="27166" x="3878263" y="2325688"/>
          <p14:tracePt t="27887" x="3871913" y="2325688"/>
          <p14:tracePt t="27955" x="3865563" y="2325688"/>
          <p14:tracePt t="27977" x="3859213" y="2325688"/>
          <p14:tracePt t="27984" x="3854450" y="2325688"/>
          <p14:tracePt t="27992" x="3848100" y="2325688"/>
          <p14:tracePt t="28006" x="3841750" y="2325688"/>
          <p14:tracePt t="28014" x="3822700" y="2325688"/>
          <p14:tracePt t="28022" x="3810000" y="2325688"/>
          <p14:tracePt t="28029" x="3798888" y="2325688"/>
          <p14:tracePt t="28037" x="3773488" y="2325688"/>
          <p14:tracePt t="28045" x="3743325" y="2325688"/>
          <p14:tracePt t="28051" x="3705225" y="2325688"/>
          <p14:tracePt t="28059" x="3687763" y="2325688"/>
          <p14:tracePt t="28066" x="3619500" y="2325688"/>
          <p14:tracePt t="28074" x="3544888" y="2325688"/>
          <p14:tracePt t="28081" x="3508375" y="2325688"/>
          <p14:tracePt t="28089" x="3433763" y="2325688"/>
          <p14:tracePt t="28098" x="3322638" y="2325688"/>
          <p14:tracePt t="28104" x="3262313" y="2325688"/>
          <p14:tracePt t="28112" x="3125788" y="2325688"/>
          <p14:tracePt t="28119" x="2978150" y="2325688"/>
          <p14:tracePt t="28129" x="2928938" y="2325688"/>
          <p14:tracePt t="28134" x="2805113" y="2325688"/>
          <p14:tracePt t="28142" x="2706688" y="2325688"/>
          <p14:tracePt t="28149" x="2670175" y="2325688"/>
          <p14:tracePt t="28167" x="2533650" y="2325688"/>
          <p14:tracePt t="28171" x="2478088" y="2325688"/>
          <p14:tracePt t="28179" x="2460625" y="2325688"/>
          <p14:tracePt t="28187" x="2422525" y="2325688"/>
          <p14:tracePt t="28195" x="2398713" y="2325688"/>
          <p14:tracePt t="28201" x="2392363" y="2325688"/>
          <p14:tracePt t="28209" x="2362200" y="2325688"/>
          <p14:tracePt t="28216" x="2336800" y="2325688"/>
          <p14:tracePt t="28224" x="2317750" y="2325688"/>
          <p14:tracePt t="28231" x="2293938" y="2325688"/>
          <p14:tracePt t="28239" x="2257425" y="2325688"/>
          <p14:tracePt t="28248" x="2238375" y="2325688"/>
          <p14:tracePt t="28254" x="2212975" y="2325688"/>
          <p14:tracePt t="28262" x="2189163" y="2325688"/>
          <p14:tracePt t="28269" x="2176463" y="2325688"/>
          <p14:tracePt t="28278" x="2170113" y="2325688"/>
          <p14:tracePt t="28284" x="2163763" y="2325688"/>
          <p14:tracePt t="28299" x="2157413" y="2325688"/>
          <p14:tracePt t="28314" x="2152650" y="2325688"/>
          <p14:tracePt t="28322" x="2146300" y="2325688"/>
          <p14:tracePt t="28329" x="2127250" y="2319338"/>
          <p14:tracePt t="28337" x="2114550" y="2312988"/>
          <p14:tracePt t="28344" x="2108200" y="2312988"/>
          <p14:tracePt t="28351" x="2090738" y="2306638"/>
          <p14:tracePt t="28358" x="2084388" y="2306638"/>
          <p14:tracePt t="28366" x="2078038" y="2306638"/>
          <p14:tracePt t="28374" x="2078038" y="2300288"/>
          <p14:tracePt t="28381" x="2071688" y="2300288"/>
          <p14:tracePt t="28389" x="2065338" y="2293938"/>
          <p14:tracePt t="28396" x="2058988" y="2293938"/>
          <p14:tracePt t="28403" x="2052638" y="2293938"/>
          <p14:tracePt t="28426" x="2046288" y="2293938"/>
          <p14:tracePt t="29964" x="2052638" y="2293938"/>
          <p14:tracePt t="29972" x="2120900" y="2293938"/>
          <p14:tracePt t="29979" x="2139950" y="2293938"/>
          <p14:tracePt t="29986" x="2195513" y="2287588"/>
          <p14:tracePt t="29994" x="2251075" y="2287588"/>
          <p14:tracePt t="30001" x="2300288" y="2287588"/>
          <p14:tracePt t="30010" x="2317750" y="2287588"/>
          <p14:tracePt t="30016" x="2355850" y="2287588"/>
          <p14:tracePt t="30024" x="2405063" y="2287588"/>
          <p14:tracePt t="30031" x="2435225" y="2287588"/>
          <p14:tracePt t="30039" x="2490788" y="2287588"/>
          <p14:tracePt t="30046" x="2552700" y="2287588"/>
          <p14:tracePt t="30056" x="2582863" y="2300288"/>
          <p14:tracePt t="30061" x="2644775" y="2300288"/>
          <p14:tracePt t="30069" x="2719388" y="2300288"/>
          <p14:tracePt t="30076" x="2743200" y="2300288"/>
          <p14:tracePt t="30084" x="2805113" y="2312988"/>
          <p14:tracePt t="30092" x="2854325" y="2312988"/>
          <p14:tracePt t="30099" x="2873375" y="2312988"/>
          <p14:tracePt t="30106" x="2909888" y="2312988"/>
          <p14:tracePt t="30114" x="2947988" y="2312988"/>
          <p14:tracePt t="30122" x="2965450" y="2312988"/>
          <p14:tracePt t="30129" x="2971800" y="2312988"/>
          <p14:tracePt t="30136" x="2984500" y="2312988"/>
          <p14:tracePt t="30159" x="2990850" y="2312988"/>
          <p14:tracePt t="30160" x="2997200" y="2312988"/>
          <p14:tracePt t="30166" x="3003550" y="2312988"/>
          <p14:tracePt t="30174" x="3008313" y="2312988"/>
          <p14:tracePt t="30181" x="3014663" y="2312988"/>
          <p14:tracePt t="30189" x="3021013" y="2312988"/>
          <p14:tracePt t="30235" x="3027363" y="2312988"/>
          <p14:tracePt t="30241" x="3033713" y="2312988"/>
          <p14:tracePt t="30249" x="3040063" y="2312988"/>
          <p14:tracePt t="30257" x="3046413" y="2312988"/>
          <p14:tracePt t="30264" x="3052763" y="2312988"/>
          <p14:tracePt t="30272" x="3057525" y="2312988"/>
          <p14:tracePt t="30279" x="3063875" y="2312988"/>
          <p14:tracePt t="30287" x="3082925" y="2312988"/>
          <p14:tracePt t="30294" x="3095625" y="2312988"/>
          <p14:tracePt t="30301" x="3101975" y="2312988"/>
          <p14:tracePt t="30309" x="3113088" y="2312988"/>
          <p14:tracePt t="30316" x="3125788" y="2312988"/>
          <p14:tracePt t="30331" x="3132138" y="2312988"/>
          <p14:tracePt t="30339" x="3138488" y="2312988"/>
          <p14:tracePt t="30346" x="3151188" y="2312988"/>
          <p14:tracePt t="30355" x="3163888" y="2312988"/>
          <p14:tracePt t="30361" x="3175000" y="2312988"/>
          <p14:tracePt t="30369" x="3181350" y="2312988"/>
          <p14:tracePt t="30385" x="3187700" y="2312988"/>
          <p14:tracePt t="30391" x="3194050" y="2312988"/>
          <p14:tracePt t="30399" x="3200400" y="2312988"/>
          <p14:tracePt t="30406" x="3206750" y="2312988"/>
          <p14:tracePt t="30414" x="3224213" y="2312988"/>
          <p14:tracePt t="30422" x="3230563" y="2312988"/>
          <p14:tracePt t="30429" x="3236913" y="2312988"/>
          <p14:tracePt t="30437" x="3249613" y="2312988"/>
          <p14:tracePt t="30444" x="3255963" y="2312988"/>
          <p14:tracePt t="30451" x="3262313" y="2312988"/>
          <p14:tracePt t="30459" x="3268663" y="2312988"/>
          <p14:tracePt t="30466" x="3273425" y="2312988"/>
          <p14:tracePt t="30512" x="3279775" y="2312988"/>
          <p14:tracePt t="30977" x="3305175" y="2312988"/>
          <p14:tracePt t="30985" x="3335338" y="2312988"/>
          <p14:tracePt t="30991" x="3390900" y="2312988"/>
          <p14:tracePt t="30999" x="3465513" y="2312988"/>
          <p14:tracePt t="31006" x="3527425" y="2312988"/>
          <p14:tracePt t="31014" x="3557588" y="2312988"/>
          <p14:tracePt t="31022" x="3594100" y="2319338"/>
          <p14:tracePt t="31029" x="3632200" y="2319338"/>
          <p14:tracePt t="31038" x="3643313" y="2319338"/>
          <p14:tracePt t="31044" x="3675063" y="2319338"/>
          <p14:tracePt t="31052" x="3694113" y="2319338"/>
          <p14:tracePt t="31059" x="3698875" y="2319338"/>
          <p14:tracePt t="31069" x="3717925" y="2319338"/>
          <p14:tracePt t="31074" x="3730625" y="2319338"/>
          <p14:tracePt t="31082" x="3736975" y="2319338"/>
          <p14:tracePt t="31089" x="3748088" y="2319338"/>
          <p14:tracePt t="31097" x="3754438" y="2319338"/>
          <p14:tracePt t="31104" x="3767138" y="2319338"/>
          <p14:tracePt t="31111" x="3773488" y="2319338"/>
          <p14:tracePt t="31322" x="3754438" y="2319338"/>
          <p14:tracePt t="31329" x="3743325" y="2319338"/>
          <p14:tracePt t="31336" x="3730625" y="2325688"/>
          <p14:tracePt t="31344" x="3694113" y="2325688"/>
          <p14:tracePt t="31351" x="3632200" y="2325688"/>
          <p14:tracePt t="31359" x="3606800" y="2325688"/>
          <p14:tracePt t="31367" x="3538538" y="2325688"/>
          <p14:tracePt t="31374" x="3440113" y="2325688"/>
          <p14:tracePt t="31382" x="3367088" y="2325688"/>
          <p14:tracePt t="31389" x="3268663" y="2325688"/>
          <p14:tracePt t="31397" x="3168650" y="2325688"/>
          <p14:tracePt t="31404" x="3095625" y="2325688"/>
          <p14:tracePt t="31413" x="3063875" y="2325688"/>
          <p14:tracePt t="31419" x="3033713" y="2325688"/>
          <p14:tracePt t="31427" x="3003550" y="2325688"/>
          <p14:tracePt t="31434" x="2984500" y="2325688"/>
          <p14:tracePt t="31442" x="2952750" y="2325688"/>
          <p14:tracePt t="31449" x="2928938" y="2325688"/>
          <p14:tracePt t="31457" x="2916238" y="2325688"/>
          <p14:tracePt t="31465" x="2886075" y="2325688"/>
          <p14:tracePt t="31472" x="2847975" y="2325688"/>
          <p14:tracePt t="31480" x="2836863" y="2325688"/>
          <p14:tracePt t="31486" x="2811463" y="2325688"/>
          <p14:tracePt t="31494" x="2781300" y="2325688"/>
          <p14:tracePt t="31501" x="2762250" y="2325688"/>
          <p14:tracePt t="31509" x="2743200" y="2325688"/>
          <p14:tracePt t="31515" x="2719388" y="2325688"/>
          <p14:tracePt t="31523" x="2706688" y="2325688"/>
          <p14:tracePt t="31531" x="2700338" y="2325688"/>
          <p14:tracePt t="31538" x="2693988" y="2325688"/>
          <p14:tracePt t="31553" x="2687638" y="2325688"/>
          <p14:tracePt t="31561" x="2676525" y="2325688"/>
          <p14:tracePt t="31568" x="2670175" y="2325688"/>
          <p14:tracePt t="31576" x="2657475" y="2325688"/>
          <p14:tracePt t="31583" x="2627313" y="2325688"/>
          <p14:tracePt t="31591" x="2589213" y="2325688"/>
          <p14:tracePt t="31598" x="2578100" y="2325688"/>
          <p14:tracePt t="31606" x="2522538" y="2325688"/>
          <p14:tracePt t="31613" x="2471738" y="2325688"/>
          <p14:tracePt t="31621" x="2441575" y="2325688"/>
          <p14:tracePt t="31628" x="2386013" y="2325688"/>
          <p14:tracePt t="31635" x="2362200" y="2325688"/>
          <p14:tracePt t="31643" x="2349500" y="2325688"/>
          <p14:tracePt t="31650" x="2343150" y="2319338"/>
          <p14:tracePt t="31658" x="2336800" y="2319338"/>
          <p14:tracePt t="31665" x="2330450" y="2319338"/>
          <p14:tracePt t="31673" x="2324100" y="2319338"/>
          <p14:tracePt t="31681" x="2317750" y="2312988"/>
          <p14:tracePt t="31697" x="2312988" y="2312988"/>
          <p14:tracePt t="31703" x="2300288" y="2312988"/>
          <p14:tracePt t="31711" x="2287588" y="2312988"/>
          <p14:tracePt t="31718" x="2274888" y="2312988"/>
          <p14:tracePt t="31733" x="2268538" y="2312988"/>
          <p14:tracePt t="31741" x="2262188" y="2312988"/>
          <p14:tracePt t="31779" x="2257425" y="2312988"/>
          <p14:tracePt t="31787" x="2244725" y="2312988"/>
          <p14:tracePt t="31795" x="2212975" y="2312988"/>
          <p14:tracePt t="31801" x="2195513" y="2312988"/>
          <p14:tracePt t="31809" x="2157413" y="2312988"/>
          <p14:tracePt t="31816" x="2120900" y="2312988"/>
          <p14:tracePt t="31825" x="2108200" y="2312988"/>
          <p14:tracePt t="31832" x="2078038" y="2312988"/>
          <p14:tracePt t="31839" x="2065338" y="2306638"/>
          <p14:tracePt t="31846" x="2058988" y="2306638"/>
          <p14:tracePt t="31952" x="2052638" y="2306638"/>
          <p14:tracePt t="31959" x="2046288" y="2306638"/>
          <p14:tracePt t="31967" x="2041525" y="2306638"/>
          <p14:tracePt t="31974" x="2035175" y="2306638"/>
          <p14:tracePt t="31983" x="2035175" y="2300288"/>
          <p14:tracePt t="31989" x="2022475" y="2300288"/>
          <p14:tracePt t="31997" x="2009775" y="2300288"/>
          <p14:tracePt t="32004" x="2009775" y="2293938"/>
          <p14:tracePt t="32013" x="2003425" y="2293938"/>
          <p14:tracePt t="32019" x="1992313" y="2293938"/>
          <p14:tracePt t="32177" x="2003425" y="2293938"/>
          <p14:tracePt t="32191" x="2016125" y="2293938"/>
          <p14:tracePt t="32199" x="2022475" y="2293938"/>
          <p14:tracePt t="32207" x="2041525" y="2293938"/>
          <p14:tracePt t="32215" x="2052638" y="2300288"/>
          <p14:tracePt t="32221" x="2084388" y="2300288"/>
          <p14:tracePt t="32230" x="2097088" y="2300288"/>
          <p14:tracePt t="32236" x="2114550" y="2306638"/>
          <p14:tracePt t="32246" x="2152650" y="2306638"/>
          <p14:tracePt t="32251" x="2170113" y="2306638"/>
          <p14:tracePt t="32259" x="2189163" y="2306638"/>
          <p14:tracePt t="32266" x="2219325" y="2306638"/>
          <p14:tracePt t="32274" x="2257425" y="2306638"/>
          <p14:tracePt t="32282" x="2268538" y="2306638"/>
          <p14:tracePt t="32289" x="2293938" y="2306638"/>
          <p14:tracePt t="32297" x="2312988" y="2306638"/>
          <p14:tracePt t="32304" x="2324100" y="2306638"/>
          <p14:tracePt t="32313" x="2343150" y="2306638"/>
          <p14:tracePt t="32319" x="2379663" y="2306638"/>
          <p14:tracePt t="32327" x="2392363" y="2306638"/>
          <p14:tracePt t="32334" x="2428875" y="2306638"/>
          <p14:tracePt t="32342" x="2460625" y="2306638"/>
          <p14:tracePt t="32349" x="2466975" y="2306638"/>
          <p14:tracePt t="32356" x="2490788" y="2306638"/>
          <p14:tracePt t="32364" x="2509838" y="2306638"/>
          <p14:tracePt t="32372" x="2527300" y="2306638"/>
          <p14:tracePt t="32379" x="2533650" y="2306638"/>
          <p14:tracePt t="32387" x="2552700" y="2306638"/>
          <p14:tracePt t="32396" x="2559050" y="2306638"/>
          <p14:tracePt t="32401" x="2565400" y="2306638"/>
          <p14:tracePt t="32409" x="2571750" y="2306638"/>
          <p14:tracePt t="32416" x="2589213" y="2306638"/>
          <p14:tracePt t="32424" x="2595563" y="2306638"/>
          <p14:tracePt t="32432" x="2614613" y="2306638"/>
          <p14:tracePt t="32439" x="2670175" y="2306638"/>
          <p14:tracePt t="32447" x="2682875" y="2306638"/>
          <p14:tracePt t="32454" x="2732088" y="2306638"/>
          <p14:tracePt t="32463" x="2755900" y="2306638"/>
          <p14:tracePt t="32469" x="2792413" y="2306638"/>
          <p14:tracePt t="32477" x="2805113" y="2306638"/>
          <p14:tracePt t="32484" x="2830513" y="2306638"/>
          <p14:tracePt t="32492" x="2843213" y="2306638"/>
          <p14:tracePt t="32499" x="2847975" y="2306638"/>
          <p14:tracePt t="32507" x="2854325" y="2306638"/>
          <p14:tracePt t="32529" x="2860675" y="2306638"/>
          <p14:tracePt t="32536" x="2879725" y="2306638"/>
          <p14:tracePt t="32546" x="2892425" y="2306638"/>
          <p14:tracePt t="32551" x="2909888" y="2306638"/>
          <p14:tracePt t="32559" x="2928938" y="2306638"/>
          <p14:tracePt t="32566" x="2935288" y="2306638"/>
          <p14:tracePt t="32574" x="2947988" y="2306638"/>
          <p14:tracePt t="32582" x="2952750" y="2306638"/>
          <p14:tracePt t="34037" x="2984500" y="2306638"/>
          <p14:tracePt t="34045" x="3181350" y="2336800"/>
          <p14:tracePt t="34051" x="3268663" y="2336800"/>
          <p14:tracePt t="34059" x="3433763" y="2349500"/>
          <p14:tracePt t="34067" x="3711575" y="2349500"/>
          <p14:tracePt t="34074" x="3835400" y="2349500"/>
          <p14:tracePt t="34082" x="4075113" y="2349500"/>
          <p14:tracePt t="34089" x="4359275" y="2362200"/>
          <p14:tracePt t="34098" x="4445000" y="2374900"/>
          <p14:tracePt t="34104" x="4637088" y="2386013"/>
          <p14:tracePt t="34112" x="4833938" y="2424113"/>
          <p14:tracePt t="34119" x="4908550" y="2424113"/>
          <p14:tracePt t="34128" x="5099050" y="2460625"/>
          <p14:tracePt t="34134" x="5308600" y="2473325"/>
          <p14:tracePt t="34141" x="5395913" y="2486025"/>
          <p14:tracePt t="34166" x="5962650" y="2497138"/>
          <p14:tracePt t="34170" x="6035675" y="2503488"/>
          <p14:tracePt t="34178" x="6172200" y="2503488"/>
          <p14:tracePt t="34185" x="6270625" y="2503488"/>
          <p14:tracePt t="34194" x="6307138" y="2503488"/>
          <p14:tracePt t="34200" x="6381750" y="2503488"/>
          <p14:tracePt t="34208" x="6418263" y="2503488"/>
          <p14:tracePt t="34215" x="6424613" y="2503488"/>
          <p14:tracePt t="34223" x="6430963" y="2503488"/>
          <p14:tracePt t="34230" x="6437313" y="2503488"/>
          <p14:tracePt t="34254" x="6450013" y="2503488"/>
          <p14:tracePt t="34262" x="6461125" y="2503488"/>
          <p14:tracePt t="34268" x="6486525" y="2503488"/>
          <p14:tracePt t="34278" x="6505575" y="2503488"/>
          <p14:tracePt t="34283" x="6516688" y="2503488"/>
          <p14:tracePt t="34291" x="6542088" y="2497138"/>
          <p14:tracePt t="34299" x="6572250" y="2490788"/>
          <p14:tracePt t="34306" x="6578600" y="2490788"/>
          <p14:tracePt t="34314" x="6584950" y="2490788"/>
          <p14:tracePt t="34321" x="6584950" y="2486025"/>
          <p14:tracePt t="34419" x="6584950" y="2479675"/>
          <p14:tracePt t="34428" x="6584950" y="2473325"/>
          <p14:tracePt t="34434" x="6565900" y="2473325"/>
          <p14:tracePt t="34442" x="6561138" y="2473325"/>
          <p14:tracePt t="34449" x="6542088" y="2473325"/>
          <p14:tracePt t="34457" x="6529388" y="2466975"/>
          <p14:tracePt t="34464" x="6523038" y="2466975"/>
          <p14:tracePt t="34471" x="6511925" y="2466975"/>
          <p14:tracePt t="34487" x="6505575" y="2460625"/>
          <p14:tracePt t="34495" x="6492875" y="2460625"/>
          <p14:tracePt t="34501" x="6473825" y="2447925"/>
          <p14:tracePt t="34509" x="6456363" y="2441575"/>
          <p14:tracePt t="34516" x="6437313" y="2436813"/>
          <p14:tracePt t="34523" x="6418263" y="2430463"/>
          <p14:tracePt t="34531" x="6411913" y="2424113"/>
          <p14:tracePt t="34538" x="6394450" y="2417763"/>
          <p14:tracePt t="34547" x="6375400" y="2411413"/>
          <p14:tracePt t="34553" x="6345238" y="2405063"/>
          <p14:tracePt t="34561" x="6338888" y="2405063"/>
          <p14:tracePt t="34568" x="6332538" y="2398713"/>
          <p14:tracePt t="34583" x="6326188" y="2392363"/>
          <p14:tracePt t="34598" x="6319838" y="2392363"/>
          <p14:tracePt t="34606" x="6319838" y="2386013"/>
          <p14:tracePt t="34629" x="6313488" y="2381250"/>
          <p14:tracePt t="34636" x="6307138" y="2381250"/>
          <p14:tracePt t="34644" x="6300788" y="2381250"/>
          <p14:tracePt t="34658" x="6300788" y="2374900"/>
          <p14:tracePt t="34734" x="6307138" y="2374900"/>
          <p14:tracePt t="34742" x="6326188" y="2374900"/>
          <p14:tracePt t="34749" x="6351588" y="2368550"/>
          <p14:tracePt t="34756" x="6369050" y="2368550"/>
          <p14:tracePt t="34766" x="6405563" y="2368550"/>
          <p14:tracePt t="34772" x="6443663" y="2368550"/>
          <p14:tracePt t="34780" x="6492875" y="2368550"/>
          <p14:tracePt t="34787" x="6511925" y="2368550"/>
          <p14:tracePt t="34795" x="6561138" y="2368550"/>
          <p14:tracePt t="34801" x="6597650" y="2368550"/>
          <p14:tracePt t="34809" x="6616700" y="2368550"/>
          <p14:tracePt t="34816" x="6665913" y="2368550"/>
          <p14:tracePt t="34825" x="6683375" y="2368550"/>
          <p14:tracePt t="34831" x="6689725" y="2368550"/>
          <p14:tracePt t="34839" x="6702425" y="2362200"/>
          <p14:tracePt t="34848" x="6708775" y="2362200"/>
          <p14:tracePt t="34869" x="6708775" y="2355850"/>
          <p14:tracePt t="35425" x="6726238" y="2355850"/>
          <p14:tracePt t="35432" x="6745288" y="2355850"/>
          <p14:tracePt t="35439" x="6770688" y="2349500"/>
          <p14:tracePt t="35446" x="6826250" y="2336800"/>
          <p14:tracePt t="35454" x="6850063" y="2336800"/>
          <p14:tracePt t="35462" x="6881813" y="2336800"/>
          <p14:tracePt t="35469" x="6905625" y="2336800"/>
          <p14:tracePt t="35475" x="6918325" y="2336800"/>
          <p14:tracePt t="35483" x="6948488" y="2336800"/>
          <p14:tracePt t="35490" x="6973888" y="2336800"/>
          <p14:tracePt t="35497" x="6991350" y="2336800"/>
          <p14:tracePt t="35505" x="7004050" y="2336800"/>
          <p14:tracePt t="35513" x="7035800" y="2336800"/>
          <p14:tracePt t="35520" x="7072313" y="2343150"/>
          <p14:tracePt t="35528" x="7091363" y="2349500"/>
          <p14:tracePt t="35535" x="7121525" y="2355850"/>
          <p14:tracePt t="35543" x="7170738" y="2355850"/>
          <p14:tracePt t="35550" x="7183438" y="2362200"/>
          <p14:tracePt t="35558" x="7219950" y="2368550"/>
          <p14:tracePt t="35566" x="7269163" y="2368550"/>
          <p14:tracePt t="35573" x="7281863" y="2374900"/>
          <p14:tracePt t="35581" x="7307263" y="2374900"/>
          <p14:tracePt t="35588" x="7324725" y="2374900"/>
          <p14:tracePt t="35596" x="7331075" y="2374900"/>
          <p14:tracePt t="35603" x="7337425" y="2374900"/>
          <p14:tracePt t="35634" x="7343775" y="2374900"/>
          <p14:tracePt t="35694" x="7343775" y="2362200"/>
          <p14:tracePt t="35709" x="7337425" y="2355850"/>
          <p14:tracePt t="35724" x="7337425" y="2349500"/>
          <p14:tracePt t="35732" x="7337425" y="2343150"/>
          <p14:tracePt t="35814" x="7331075" y="2343150"/>
          <p14:tracePt t="35822" x="7318375" y="2343150"/>
          <p14:tracePt t="35882" x="7312025" y="2343150"/>
          <p14:tracePt t="35889" x="7307263" y="2343150"/>
          <p14:tracePt t="35897" x="7300913" y="2343150"/>
          <p14:tracePt t="35904" x="7294563" y="2336800"/>
          <p14:tracePt t="35912" x="7294563" y="2330450"/>
          <p14:tracePt t="35934" x="7288213" y="2330450"/>
          <p14:tracePt t="36939" x="7307263" y="2330450"/>
          <p14:tracePt t="36947" x="7412038" y="2336800"/>
          <p14:tracePt t="36952" x="7461250" y="2336800"/>
          <p14:tracePt t="36960" x="7559675" y="2336800"/>
          <p14:tracePt t="36967" x="7645400" y="2336800"/>
          <p14:tracePt t="36975" x="7681913" y="2336800"/>
          <p14:tracePt t="36982" x="7743825" y="2336800"/>
          <p14:tracePt t="36990" x="7799388" y="2343150"/>
          <p14:tracePt t="36998" x="7812088" y="2343150"/>
          <p14:tracePt t="37005" x="7848600" y="2343150"/>
          <p14:tracePt t="37013" x="7867650" y="2343150"/>
          <p14:tracePt t="37021" x="7874000" y="2343150"/>
          <p14:tracePt t="37029" x="7886700" y="2343150"/>
          <p14:tracePt t="37043" x="7893050" y="2343150"/>
          <p14:tracePt t="37050" x="7897813" y="2343150"/>
          <p14:tracePt t="37058" x="7910513" y="2343150"/>
          <p14:tracePt t="37066" x="7923213" y="2343150"/>
          <p14:tracePt t="37073" x="7935913" y="2343150"/>
          <p14:tracePt t="37081" x="7953375" y="2343150"/>
          <p14:tracePt t="37088" x="7966075" y="2336800"/>
          <p14:tracePt t="37096" x="7978775" y="2336800"/>
          <p14:tracePt t="37103" x="7985125" y="2336800"/>
          <p14:tracePt t="37111" x="7991475" y="2336800"/>
          <p14:tracePt t="37118" x="7997825" y="2336800"/>
          <p14:tracePt t="37125" x="8002588" y="2336800"/>
          <p14:tracePt t="37156" x="8008938" y="2336800"/>
          <p14:tracePt t="37163" x="8015288" y="2336800"/>
          <p14:tracePt t="37171" x="8021638" y="2336800"/>
          <p14:tracePt t="37180" x="8027988" y="2336800"/>
          <p14:tracePt t="37186" x="8040688" y="2336800"/>
          <p14:tracePt t="37201" x="8053388" y="2336800"/>
          <p14:tracePt t="37208" x="8064500" y="2336800"/>
          <p14:tracePt t="37216" x="8070850" y="2336800"/>
          <p14:tracePt t="37223" x="8077200" y="2336800"/>
          <p14:tracePt t="37246" x="8083550" y="2336800"/>
          <p14:tracePt t="37261" x="8089900" y="2336800"/>
          <p14:tracePt t="37276" x="8089900" y="2330450"/>
          <p14:tracePt t="37291" x="8089900" y="2325688"/>
          <p14:tracePt t="37299" x="8096250" y="2325688"/>
          <p14:tracePt t="37336" x="8102600" y="2319338"/>
          <p14:tracePt t="37997" x="8089900" y="2319338"/>
          <p14:tracePt t="38005" x="8034338" y="2319338"/>
          <p14:tracePt t="38011" x="8021638" y="2319338"/>
          <p14:tracePt t="38019" x="7972425" y="2325688"/>
          <p14:tracePt t="38026" x="7935913" y="2325688"/>
          <p14:tracePt t="38034" x="7923213" y="2325688"/>
          <p14:tracePt t="38042" x="7886700" y="2325688"/>
          <p14:tracePt t="38049" x="7861300" y="2325688"/>
          <p14:tracePt t="38057" x="7848600" y="2325688"/>
          <p14:tracePt t="38064" x="7818438" y="2325688"/>
          <p14:tracePt t="38072" x="7793038" y="2325688"/>
          <p14:tracePt t="38079" x="7775575" y="2325688"/>
          <p14:tracePt t="38089" x="7743825" y="2325688"/>
          <p14:tracePt t="38094" x="7707313" y="2325688"/>
          <p14:tracePt t="38102" x="7694613" y="2325688"/>
          <p14:tracePt t="38108" x="7670800" y="2325688"/>
          <p14:tracePt t="38116" x="7632700" y="2325688"/>
          <p14:tracePt t="38123" x="7621588" y="2325688"/>
          <p14:tracePt t="38130" x="7589838" y="2325688"/>
          <p14:tracePt t="38139" x="7572375" y="2325688"/>
          <p14:tracePt t="38146" x="7546975" y="2325688"/>
          <p14:tracePt t="38153" x="7534275" y="2325688"/>
          <p14:tracePt t="38160" x="7510463" y="2325688"/>
          <p14:tracePt t="38168" x="7497763" y="2325688"/>
          <p14:tracePt t="38175" x="7491413" y="2325688"/>
          <p14:tracePt t="38183" x="7478713" y="2325688"/>
          <p14:tracePt t="38190" x="7467600" y="2325688"/>
          <p14:tracePt t="38198" x="7454900" y="2325688"/>
          <p14:tracePt t="38206" x="7442200" y="2325688"/>
          <p14:tracePt t="38213" x="7412038" y="2325688"/>
          <p14:tracePt t="38220" x="7399338" y="2325688"/>
          <p14:tracePt t="38236" x="7392988" y="2325688"/>
          <p14:tracePt t="38327" x="7386638" y="2325688"/>
          <p14:tracePt t="38334" x="7380288" y="2325688"/>
          <p14:tracePt t="38349" x="7373938" y="2325688"/>
          <p14:tracePt t="38575" x="7380288" y="2325688"/>
          <p14:tracePt t="38582" x="7386638" y="2325688"/>
          <p14:tracePt t="38589" x="7392988" y="2319338"/>
          <p14:tracePt t="38597" x="7405688" y="2319338"/>
          <p14:tracePt t="38612" x="7429500" y="2319338"/>
          <p14:tracePt t="38620" x="7461250" y="2319338"/>
          <p14:tracePt t="38626" x="7497763" y="2319338"/>
          <p14:tracePt t="38635" x="7534275" y="2325688"/>
          <p14:tracePt t="38642" x="7596188" y="2325688"/>
          <p14:tracePt t="38650" x="7664450" y="2330450"/>
          <p14:tracePt t="38656" x="7688263" y="2330450"/>
          <p14:tracePt t="38667" x="7743825" y="2330450"/>
          <p14:tracePt t="38671" x="7824788" y="2343150"/>
          <p14:tracePt t="38679" x="7842250" y="2343150"/>
          <p14:tracePt t="38686" x="7886700" y="2343150"/>
          <p14:tracePt t="38694" x="7966075" y="2343150"/>
          <p14:tracePt t="38702" x="7985125" y="2343150"/>
          <p14:tracePt t="38709" x="8027988" y="2343150"/>
          <p14:tracePt t="38717" x="8089900" y="2343150"/>
          <p14:tracePt t="38723" x="8113713" y="2343150"/>
          <p14:tracePt t="38732" x="8169275" y="2343150"/>
          <p14:tracePt t="38738" x="8243888" y="2349500"/>
          <p14:tracePt t="38746" x="8293100" y="2349500"/>
          <p14:tracePt t="38753" x="8305800" y="2355850"/>
          <p14:tracePt t="38761" x="8329613" y="2362200"/>
          <p14:tracePt t="43327" x="8329613" y="2386013"/>
          <p14:tracePt t="43330" x="8329613" y="2411413"/>
          <p14:tracePt t="43331" x="8329613" y="2417763"/>
          <p14:tracePt t="43335" x="8355013" y="2460625"/>
          <p14:tracePt t="43343" x="8361363" y="2466975"/>
          <p14:tracePt t="43350" x="8372475" y="2486025"/>
          <p14:tracePt t="43358" x="8378825" y="2503488"/>
          <p14:tracePt t="43365" x="8385175" y="2516188"/>
          <p14:tracePt t="43373" x="8397875" y="2559050"/>
          <p14:tracePt t="43380" x="8397875" y="2578100"/>
          <p14:tracePt t="43388" x="8404225" y="2597150"/>
          <p14:tracePt t="43396" x="8404225" y="2627313"/>
          <p14:tracePt t="43403" x="8404225" y="2652713"/>
          <p14:tracePt t="43411" x="8404225" y="2670175"/>
          <p14:tracePt t="43418" x="8391525" y="2701925"/>
          <p14:tracePt t="43426" x="8372475" y="2732088"/>
          <p14:tracePt t="43433" x="8361363" y="2744788"/>
          <p14:tracePt t="43441" x="8342313" y="2774950"/>
          <p14:tracePt t="43448" x="8305800" y="2800350"/>
          <p14:tracePt t="43455" x="8286750" y="2830513"/>
          <p14:tracePt t="43463" x="8267700" y="2843213"/>
          <p14:tracePt t="43470" x="8231188" y="2879725"/>
          <p14:tracePt t="43478" x="8162925" y="2905125"/>
          <p14:tracePt t="43485" x="8145463" y="2928938"/>
          <p14:tracePt t="43493" x="8096250" y="2973388"/>
          <p14:tracePt t="43501" x="8053388" y="3009900"/>
          <p14:tracePt t="43508" x="8040688" y="3022600"/>
          <p14:tracePt t="43515" x="7997825" y="3046413"/>
          <p14:tracePt t="43523" x="7942263" y="3082925"/>
          <p14:tracePt t="43531" x="7910513" y="3095625"/>
          <p14:tracePt t="43538" x="7861300" y="3127375"/>
          <p14:tracePt t="43546" x="7793038" y="3163888"/>
          <p14:tracePt t="43553" x="7750175" y="3182938"/>
          <p14:tracePt t="43561" x="7720013" y="3194050"/>
          <p14:tracePt t="43568" x="7639050" y="3238500"/>
          <p14:tracePt t="43576" x="7553325" y="3275013"/>
          <p14:tracePt t="43585" x="7510463" y="3294063"/>
          <p14:tracePt t="43591" x="7416800" y="3330575"/>
          <p14:tracePt t="43598" x="7318375" y="3386138"/>
          <p14:tracePt t="43606" x="7275513" y="3392488"/>
          <p14:tracePt t="43615" x="7170738" y="3435350"/>
          <p14:tracePt t="43621" x="7072313" y="3465513"/>
          <p14:tracePt t="43628" x="7023100" y="3471863"/>
          <p14:tracePt t="43636" x="6905625" y="3503613"/>
          <p14:tracePt t="43643" x="6781800" y="3533775"/>
          <p14:tracePt t="43652" x="6726238" y="3552825"/>
          <p14:tracePt t="43658" x="6616700" y="3582988"/>
          <p14:tracePt t="43666" x="6492875" y="3602038"/>
          <p14:tracePt t="43673" x="6456363" y="3614738"/>
          <p14:tracePt t="43681" x="6362700" y="3632200"/>
          <p14:tracePt t="43688" x="6276975" y="3651250"/>
          <p14:tracePt t="43696" x="6191250" y="3670300"/>
          <p14:tracePt t="43703" x="6146800" y="3675063"/>
          <p14:tracePt t="43711" x="6061075" y="3700463"/>
          <p14:tracePt t="43718" x="5992813" y="3719513"/>
          <p14:tracePt t="43726" x="5943600" y="3724275"/>
          <p14:tracePt t="43734" x="5875338" y="3730625"/>
          <p14:tracePt t="43741" x="5802313" y="3743325"/>
          <p14:tracePt t="43748" x="5765800" y="3749675"/>
          <p14:tracePt t="43756" x="5661025" y="3775075"/>
          <p14:tracePt t="43763" x="5561013" y="3779838"/>
          <p14:tracePt t="43771" x="5524500" y="3786188"/>
          <p14:tracePt t="43778" x="5426075" y="3798888"/>
          <p14:tracePt t="43786" x="5345113" y="3817938"/>
          <p14:tracePt t="43793" x="5284788" y="3830638"/>
          <p14:tracePt t="43801" x="5184775" y="3835400"/>
          <p14:tracePt t="43808" x="5124450" y="3835400"/>
          <p14:tracePt t="43816" x="5075238" y="3835400"/>
          <p14:tracePt t="43823" x="5049838" y="3835400"/>
          <p14:tracePt t="43831" x="5024438" y="3835400"/>
          <p14:tracePt t="43838" x="4987925" y="3835400"/>
          <p14:tracePt t="43846" x="4970463" y="3835400"/>
          <p14:tracePt t="43853" x="4932363" y="3835400"/>
          <p14:tracePt t="43861" x="4889500" y="3830638"/>
          <p14:tracePt t="43868" x="4870450" y="3830638"/>
          <p14:tracePt t="43876" x="4840288" y="3830638"/>
          <p14:tracePt t="43884" x="4814888" y="3824288"/>
          <p14:tracePt t="43891" x="4797425" y="3824288"/>
          <p14:tracePt t="43898" x="4754563" y="3811588"/>
          <p14:tracePt t="43906" x="4741863" y="3805238"/>
          <p14:tracePt t="43914" x="4735513" y="3805238"/>
          <p14:tracePt t="43921" x="4735513" y="3798888"/>
          <p14:tracePt t="43928" x="4729163" y="3792538"/>
          <p14:tracePt t="43936" x="4722813" y="3779838"/>
          <p14:tracePt t="43943" x="4722813" y="3768725"/>
          <p14:tracePt t="43951" x="4705350" y="3749675"/>
          <p14:tracePt t="43958" x="4692650" y="3730625"/>
          <p14:tracePt t="43966" x="4686300" y="3719513"/>
          <p14:tracePt t="43973" x="4654550" y="3694113"/>
          <p14:tracePt t="43981" x="4643438" y="3675063"/>
          <p14:tracePt t="43988" x="4630738" y="3670300"/>
          <p14:tracePt t="43996" x="4618038" y="3651250"/>
          <p14:tracePt t="44003" x="4611688" y="3644900"/>
          <p14:tracePt t="44011" x="4611688" y="3638550"/>
          <p14:tracePt t="44018" x="4605338" y="3625850"/>
          <p14:tracePt t="44026" x="4605338" y="3614738"/>
          <p14:tracePt t="44034" x="4605338" y="3602038"/>
          <p14:tracePt t="44041" x="4605338" y="3582988"/>
          <p14:tracePt t="44048" x="4605338" y="3570288"/>
          <p14:tracePt t="44055" x="4605338" y="3540125"/>
          <p14:tracePt t="44071" x="4611688" y="3503613"/>
          <p14:tracePt t="44078" x="4611688" y="3484563"/>
          <p14:tracePt t="44086" x="4611688" y="3471863"/>
          <p14:tracePt t="44093" x="4611688" y="3454400"/>
          <p14:tracePt t="44101" x="4611688" y="3441700"/>
          <p14:tracePt t="44109" x="4611688" y="3429000"/>
          <p14:tracePt t="44116" x="4611688" y="3416300"/>
          <p14:tracePt t="44123" x="4611688" y="3403600"/>
          <p14:tracePt t="44131" x="4611688" y="3398838"/>
          <p14:tracePt t="44138" x="4611688" y="3367088"/>
          <p14:tracePt t="44146" x="4605338" y="3354388"/>
          <p14:tracePt t="44166" x="4598988" y="3343275"/>
          <p14:tracePt t="44169" x="4594225" y="3330575"/>
          <p14:tracePt t="44176" x="4594225" y="3317875"/>
          <p14:tracePt t="44184" x="4587875" y="3317875"/>
          <p14:tracePt t="44191" x="4587875" y="3311525"/>
          <p14:tracePt t="44198" x="4587875" y="3305175"/>
          <p14:tracePt t="44214" x="4587875" y="3294063"/>
          <p14:tracePt t="44228" x="4587875" y="3287713"/>
          <p14:tracePt t="44258" x="4587875" y="3281363"/>
          <p14:tracePt t="65132" x="4532313" y="3281363"/>
          <p14:tracePt t="65137" x="4395788" y="3281363"/>
          <p14:tracePt t="65142" x="4186238" y="3294063"/>
          <p14:tracePt t="65158" x="4119563" y="3294063"/>
          <p14:tracePt t="65165" x="4068763" y="3294063"/>
          <p14:tracePt t="65173" x="4044950" y="3294063"/>
          <p14:tracePt t="65180" x="4013200" y="3294063"/>
          <p14:tracePt t="65188" x="3989388" y="3294063"/>
          <p14:tracePt t="65194" x="3959225" y="3294063"/>
          <p14:tracePt t="65204" x="3946525" y="3294063"/>
          <p14:tracePt t="65209" x="3927475" y="3294063"/>
          <p14:tracePt t="65217" x="3908425" y="3294063"/>
          <p14:tracePt t="65224" x="3897313" y="3294063"/>
          <p14:tracePt t="65232" x="3890963" y="3294063"/>
          <p14:tracePt t="65239" x="3884613" y="3294063"/>
          <p14:tracePt t="65284" x="3878263" y="3294063"/>
          <p14:tracePt t="65315" x="3871913" y="3294063"/>
          <p14:tracePt t="65322" x="3865563" y="3294063"/>
          <p14:tracePt t="65330" x="3859213" y="3294063"/>
          <p14:tracePt t="65338" x="3854450" y="3294063"/>
          <p14:tracePt t="65359" x="3848100" y="3294063"/>
          <p14:tracePt t="68934" x="3798888" y="3298825"/>
          <p14:tracePt t="68938" x="3760788" y="3305175"/>
          <p14:tracePt t="68945" x="3743325" y="3305175"/>
          <p14:tracePt t="68945" x="3736975" y="3305175"/>
          <p14:tracePt t="68952" x="3705225" y="3305175"/>
          <p14:tracePt t="68959" x="3694113" y="3305175"/>
          <p14:tracePt t="68968" x="3687763" y="3305175"/>
          <p14:tracePt t="68974" x="3681413" y="3305175"/>
          <p14:tracePt t="68983" x="3675063" y="3305175"/>
          <p14:tracePt t="68989" x="3662363" y="3305175"/>
          <p14:tracePt t="68997" x="3649663" y="3305175"/>
          <p14:tracePt t="69004" x="3632200" y="3305175"/>
          <p14:tracePt t="69012" x="3619500" y="3305175"/>
          <p14:tracePt t="69020" x="3587750" y="3305175"/>
          <p14:tracePt t="69027" x="3563938" y="3298825"/>
          <p14:tracePt t="69035" x="3551238" y="3298825"/>
          <p14:tracePt t="69042" x="3527425" y="3294063"/>
          <p14:tracePt t="69052" x="3508375" y="3294063"/>
          <p14:tracePt t="69057" x="3495675" y="3287713"/>
          <p14:tracePt t="69065" x="3482975" y="3287713"/>
          <p14:tracePt t="69073" x="3478213" y="3287713"/>
          <p14:tracePt t="69080" x="3459163" y="3287713"/>
          <p14:tracePt t="69095" x="3440113" y="3287713"/>
          <p14:tracePt t="69102" x="3416300" y="3287713"/>
          <p14:tracePt t="69110" x="3409950" y="3287713"/>
          <p14:tracePt t="69118" x="3378200" y="3287713"/>
          <p14:tracePt t="69124" x="3354388" y="3287713"/>
          <p14:tracePt t="69132" x="3348038" y="3287713"/>
          <p14:tracePt t="69139" x="3328988" y="3287713"/>
          <p14:tracePt t="69147" x="3322638" y="3287713"/>
          <p14:tracePt t="69200" x="3317875" y="3287713"/>
          <p14:tracePt t="69207" x="3311525" y="3287713"/>
          <p14:tracePt t="69215" x="3305175" y="3287713"/>
          <p14:tracePt t="69230" x="3292475" y="3287713"/>
          <p14:tracePt t="69237" x="3286125" y="3287713"/>
          <p14:tracePt t="69275" x="3279775" y="3287713"/>
          <p14:tracePt t="69598" x="3298825" y="3287713"/>
          <p14:tracePt t="69605" x="3311525" y="3287713"/>
          <p14:tracePt t="69611" x="3311525" y="3281363"/>
          <p14:tracePt t="69619" x="3328988" y="3281363"/>
          <p14:tracePt t="69626" x="3335338" y="3281363"/>
          <p14:tracePt t="69634" x="3348038" y="3281363"/>
          <p14:tracePt t="69641" x="3378200" y="3281363"/>
          <p14:tracePt t="69649" x="3390900" y="3281363"/>
          <p14:tracePt t="69656" x="3416300" y="3281363"/>
          <p14:tracePt t="69664" x="3446463" y="3281363"/>
          <p14:tracePt t="69671" x="3452813" y="3281363"/>
          <p14:tracePt t="69679" x="3482975" y="3281363"/>
          <p14:tracePt t="69686" x="3502025" y="3281363"/>
          <p14:tracePt t="69694" x="3533775" y="3281363"/>
          <p14:tracePt t="69702" x="3551238" y="3281363"/>
          <p14:tracePt t="69709" x="3576638" y="3281363"/>
          <p14:tracePt t="69717" x="3613150" y="3281363"/>
          <p14:tracePt t="69724" x="3632200" y="3281363"/>
          <p14:tracePt t="69732" x="3668713" y="3281363"/>
          <p14:tracePt t="69739" x="3711575" y="3281363"/>
          <p14:tracePt t="69747" x="3730625" y="3281363"/>
          <p14:tracePt t="69755" x="3754438" y="3281363"/>
          <p14:tracePt t="69762" x="3779838" y="3281363"/>
          <p14:tracePt t="69777" x="3786188" y="3281363"/>
          <p14:tracePt t="70295" x="3798888" y="3281363"/>
          <p14:tracePt t="70303" x="3835400" y="3281363"/>
          <p14:tracePt t="70310" x="3897313" y="3281363"/>
          <p14:tracePt t="70317" x="3995738" y="3287713"/>
          <p14:tracePt t="70325" x="4032250" y="3287713"/>
          <p14:tracePt t="70333" x="4119563" y="3287713"/>
          <p14:tracePt t="70340" x="4192588" y="3287713"/>
          <p14:tracePt t="70347" x="4235450" y="3287713"/>
          <p14:tracePt t="70355" x="4297363" y="3294063"/>
          <p14:tracePt t="70362" x="4333875" y="3294063"/>
          <p14:tracePt t="70370" x="4352925" y="3294063"/>
          <p14:tracePt t="70377" x="4384675" y="3294063"/>
          <p14:tracePt t="70386" x="4408488" y="3294063"/>
          <p14:tracePt t="70392" x="4427538" y="3294063"/>
          <p14:tracePt t="70400" x="4445000" y="3298825"/>
          <p14:tracePt t="70407" x="4451350" y="3298825"/>
          <p14:tracePt t="70415" x="4464050" y="3298825"/>
          <p14:tracePt t="70424" x="4476750" y="3298825"/>
          <p14:tracePt t="70430" x="4489450" y="3298825"/>
          <p14:tracePt t="70438" x="4494213" y="3298825"/>
          <p14:tracePt t="70445" x="4500563" y="3298825"/>
          <p14:tracePt t="70453" x="4506913" y="3298825"/>
          <p14:tracePt t="70708" x="4500563" y="3298825"/>
          <p14:tracePt t="70716" x="4470400" y="3298825"/>
          <p14:tracePt t="70722" x="4451350" y="3298825"/>
          <p14:tracePt t="70730" x="4433888" y="3298825"/>
          <p14:tracePt t="70737" x="4395788" y="3298825"/>
          <p14:tracePt t="70745" x="4359275" y="3298825"/>
          <p14:tracePt t="70753" x="4329113" y="3298825"/>
          <p14:tracePt t="70760" x="4284663" y="3298825"/>
          <p14:tracePt t="70768" x="4235450" y="3298825"/>
          <p14:tracePt t="70775" x="4211638" y="3298825"/>
          <p14:tracePt t="70783" x="4168775" y="3298825"/>
          <p14:tracePt t="70790" x="4113213" y="3311525"/>
          <p14:tracePt t="70799" x="4094163" y="3311525"/>
          <p14:tracePt t="70805" x="4057650" y="3311525"/>
          <p14:tracePt t="70812" x="4019550" y="3324225"/>
          <p14:tracePt t="70820" x="3995738" y="3324225"/>
          <p14:tracePt t="70827" x="3959225" y="3343275"/>
          <p14:tracePt t="70836" x="3914775" y="3360738"/>
          <p14:tracePt t="70843" x="3878263" y="3367088"/>
          <p14:tracePt t="70850" x="3865563" y="3373438"/>
          <p14:tracePt t="70857" x="3841750" y="3379788"/>
          <p14:tracePt t="70866" x="3829050" y="3386138"/>
          <p14:tracePt t="70872" x="3816350" y="3392488"/>
          <p14:tracePt t="70880" x="3810000" y="3398838"/>
          <p14:tracePt t="70887" x="3792538" y="3398838"/>
          <p14:tracePt t="70902" x="3786188" y="3398838"/>
          <p14:tracePt t="70963" x="3779838" y="3398838"/>
          <p14:tracePt t="70970" x="3767138" y="3398838"/>
          <p14:tracePt t="70977" x="3754438" y="3398838"/>
          <p14:tracePt t="70986" x="3748088" y="3398838"/>
          <p14:tracePt t="70992" x="3743325" y="3398838"/>
          <p14:tracePt t="71000" x="3730625" y="3398838"/>
          <p14:tracePt t="71006" x="3705225" y="3398838"/>
          <p14:tracePt t="71014" x="3694113" y="3398838"/>
          <p14:tracePt t="71021" x="3675063" y="3403600"/>
          <p14:tracePt t="71028" x="3662363" y="3403600"/>
          <p14:tracePt t="71036" x="3649663" y="3409950"/>
          <p14:tracePt t="71043" x="3643313" y="3409950"/>
          <p14:tracePt t="71051" x="3638550" y="3409950"/>
          <p14:tracePt t="71058" x="3632200" y="3409950"/>
          <p14:tracePt t="71165" x="3625850" y="3409950"/>
          <p14:tracePt t="74244" x="3638550" y="3409950"/>
          <p14:tracePt t="74250" x="3687763" y="3409950"/>
          <p14:tracePt t="74255" x="3835400" y="3422650"/>
          <p14:tracePt t="74262" x="3890963" y="3422650"/>
          <p14:tracePt t="74270" x="4008438" y="3422650"/>
          <p14:tracePt t="74277" x="4162425" y="3422650"/>
          <p14:tracePt t="74286" x="4248150" y="3422650"/>
          <p14:tracePt t="74292" x="4451350" y="3422650"/>
          <p14:tracePt t="74300" x="4705350" y="3422650"/>
          <p14:tracePt t="74307" x="4778375" y="3416300"/>
          <p14:tracePt t="74315" x="4926013" y="3416300"/>
          <p14:tracePt t="74322" x="5037138" y="3416300"/>
          <p14:tracePt t="74330" x="5086350" y="3416300"/>
          <p14:tracePt t="74338" x="5184775" y="3416300"/>
          <p14:tracePt t="74345" x="5272088" y="3416300"/>
          <p14:tracePt t="74353" x="5314950" y="3409950"/>
          <p14:tracePt t="74360" x="5400675" y="3409950"/>
          <p14:tracePt t="74369" x="5487988" y="3409950"/>
          <p14:tracePt t="74375" x="5573713" y="3409950"/>
          <p14:tracePt t="74382" x="5622925" y="3398838"/>
          <p14:tracePt t="74390" x="5721350" y="3398838"/>
          <p14:tracePt t="74397" x="5832475" y="3392488"/>
          <p14:tracePt t="74405" x="5881688" y="3392488"/>
          <p14:tracePt t="74412" x="6005513" y="3392488"/>
          <p14:tracePt t="74420" x="6080125" y="3392488"/>
          <p14:tracePt t="74427" x="6129338" y="3392488"/>
          <p14:tracePt t="74436" x="6165850" y="3392488"/>
          <p14:tracePt t="74442" x="6196013" y="3392488"/>
          <p14:tracePt t="74450" x="6208713" y="3392488"/>
          <p14:tracePt t="74457" x="6215063" y="3392488"/>
          <p14:tracePt t="74465" x="6221413" y="3392488"/>
          <p14:tracePt t="74510" x="6221413" y="3386138"/>
          <p14:tracePt t="74518" x="6234113" y="3379788"/>
          <p14:tracePt t="74525" x="6240463" y="3373438"/>
          <p14:tracePt t="74532" x="6257925" y="3367088"/>
          <p14:tracePt t="74540" x="6270625" y="3360738"/>
          <p14:tracePt t="74547" x="6276975" y="3354388"/>
          <p14:tracePt t="74556" x="6276975" y="3348038"/>
          <p14:tracePt t="74562" x="6283325" y="3348038"/>
          <p14:tracePt t="74592" x="6283325" y="3343275"/>
          <p14:tracePt t="74600" x="6283325" y="3336925"/>
          <p14:tracePt t="74607" x="6283325" y="3330575"/>
          <p14:tracePt t="74622" x="6283325" y="3324225"/>
          <p14:tracePt t="74630" x="6283325" y="3317875"/>
          <p14:tracePt t="74652" x="6283325" y="3305175"/>
          <p14:tracePt t="74668" x="6276975" y="3305175"/>
          <p14:tracePt t="74675" x="6270625" y="3298825"/>
          <p14:tracePt t="74682" x="6270625" y="3294063"/>
          <p14:tracePt t="74690" x="6264275" y="3287713"/>
          <p14:tracePt t="74697" x="6264275" y="3281363"/>
          <p14:tracePt t="74705" x="6257925" y="3275013"/>
          <p14:tracePt t="74712" x="6251575" y="3268663"/>
          <p14:tracePt t="74727" x="6246813" y="3262313"/>
          <p14:tracePt t="74736" x="6240463" y="3255963"/>
          <p14:tracePt t="74742" x="6234113" y="3249613"/>
          <p14:tracePt t="74750" x="6227763" y="3249613"/>
          <p14:tracePt t="74848" x="6221413" y="3249613"/>
          <p14:tracePt t="74855" x="6215063" y="3249613"/>
          <p14:tracePt t="74862" x="6208713" y="3249613"/>
          <p14:tracePt t="75425" x="6208713" y="3262313"/>
          <p14:tracePt t="75433" x="6221413" y="3294063"/>
          <p14:tracePt t="75440" x="6227763" y="3294063"/>
          <p14:tracePt t="75448" x="6240463" y="3305175"/>
          <p14:tracePt t="75455" x="6246813" y="3330575"/>
          <p14:tracePt t="75462" x="6251575" y="3330575"/>
          <p14:tracePt t="75470" x="6264275" y="3336925"/>
          <p14:tracePt t="75487" x="6270625" y="3343275"/>
          <p14:tracePt t="85517" x="6215063" y="3343275"/>
          <p14:tracePt t="85518" x="6196013" y="3343275"/>
          <p14:tracePt t="85523" x="6103938" y="3343275"/>
          <p14:tracePt t="85527" x="6018213" y="3354388"/>
          <p14:tracePt t="85535" x="5992813" y="3354388"/>
          <p14:tracePt t="85542" x="5943600" y="3367088"/>
          <p14:tracePt t="85550" x="5881688" y="3379788"/>
          <p14:tracePt t="85558" x="5851525" y="3386138"/>
          <p14:tracePt t="85565" x="5789613" y="3392488"/>
          <p14:tracePt t="85572" x="5727700" y="3409950"/>
          <p14:tracePt t="85580" x="5697538" y="3409950"/>
          <p14:tracePt t="85587" x="5648325" y="3435350"/>
          <p14:tracePt t="85595" x="5586413" y="3454400"/>
          <p14:tracePt t="85603" x="5561013" y="3471863"/>
          <p14:tracePt t="85610" x="5511800" y="3484563"/>
          <p14:tracePt t="85618" x="5449888" y="3514725"/>
          <p14:tracePt t="85625" x="5426075" y="3527425"/>
          <p14:tracePt t="85633" x="5376863" y="3552825"/>
          <p14:tracePt t="85640" x="5321300" y="3589338"/>
          <p14:tracePt t="85648" x="5265738" y="3619500"/>
          <p14:tracePt t="85656" x="5246688" y="3632200"/>
          <p14:tracePt t="85662" x="5210175" y="3657600"/>
          <p14:tracePt t="85670" x="5167313" y="3681413"/>
          <p14:tracePt t="85677" x="5148263" y="3694113"/>
          <p14:tracePt t="85685" x="5111750" y="3724275"/>
          <p14:tracePt t="85693" x="5080000" y="3743325"/>
          <p14:tracePt t="85700" x="5068888" y="3756025"/>
          <p14:tracePt t="85708" x="5024438" y="3779838"/>
          <p14:tracePt t="85715" x="5006975" y="3798888"/>
          <p14:tracePt t="85723" x="4994275" y="3811588"/>
          <p14:tracePt t="85730" x="4970463" y="3835400"/>
          <p14:tracePt t="85738" x="4957763" y="3867150"/>
          <p14:tracePt t="85745" x="4951413" y="3879850"/>
          <p14:tracePt t="85753" x="4932363" y="3910013"/>
          <p14:tracePt t="85760" x="4919663" y="3940175"/>
          <p14:tracePt t="85768" x="4919663" y="3959225"/>
          <p14:tracePt t="85775" x="4914900" y="3971925"/>
          <p14:tracePt t="85783" x="4902200" y="3990975"/>
          <p14:tracePt t="85790" x="4902200" y="4040188"/>
          <p14:tracePt t="85798" x="4902200" y="4057650"/>
          <p14:tracePt t="85806" x="4889500" y="4106863"/>
          <p14:tracePt t="85813" x="4889500" y="4132263"/>
          <p14:tracePt t="85820" x="4889500" y="4168775"/>
          <p14:tracePt t="85828" x="4889500" y="4205288"/>
          <p14:tracePt t="85835" x="4889500" y="4273550"/>
          <p14:tracePt t="85843" x="4889500" y="4292600"/>
          <p14:tracePt t="85850" x="4889500" y="4348163"/>
          <p14:tracePt t="85858" x="4889500" y="4384675"/>
          <p14:tracePt t="85866" x="4889500" y="4416425"/>
          <p14:tracePt t="85873" x="4889500" y="4433888"/>
          <p14:tracePt t="85880" x="4889500" y="4471988"/>
          <p14:tracePt t="85889" x="4889500" y="4508500"/>
          <p14:tracePt t="85895" x="4889500" y="4527550"/>
          <p14:tracePt t="85903" x="4883150" y="4576763"/>
          <p14:tracePt t="85910" x="4864100" y="4619625"/>
          <p14:tracePt t="85918" x="4864100" y="4637088"/>
          <p14:tracePt t="85925" x="4840288" y="4675188"/>
          <p14:tracePt t="85933" x="4814888" y="4730750"/>
          <p14:tracePt t="85940" x="4810125" y="4754563"/>
          <p14:tracePt t="85948" x="4784725" y="4803775"/>
          <p14:tracePt t="85956" x="4754563" y="4865688"/>
          <p14:tracePt t="85963" x="4741863" y="4897438"/>
          <p14:tracePt t="85970" x="4710113" y="4953000"/>
          <p14:tracePt t="85978" x="4705350" y="4995863"/>
          <p14:tracePt t="85985" x="4679950" y="5045075"/>
          <p14:tracePt t="85993" x="4660900" y="5068888"/>
          <p14:tracePt t="86000" x="4649788" y="5106988"/>
          <p14:tracePt t="86008" x="4630738" y="5137150"/>
          <p14:tracePt t="86015" x="4630738" y="5143500"/>
          <p14:tracePt t="86023" x="4618038" y="5168900"/>
          <p14:tracePt t="86030" x="4611688" y="5186363"/>
          <p14:tracePt t="86039" x="4605338" y="5192713"/>
          <p14:tracePt t="86045" x="4598988" y="5211763"/>
          <p14:tracePt t="86053" x="4587875" y="5218113"/>
          <p14:tracePt t="86060" x="4587875" y="5229225"/>
          <p14:tracePt t="86068" x="4581525" y="5235575"/>
          <p14:tracePt t="86075" x="4581525" y="5241925"/>
          <p14:tracePt t="86083" x="4581525" y="5248275"/>
          <p14:tracePt t="86091" x="4581525" y="5254625"/>
          <p14:tracePt t="86106" x="4575175" y="5260975"/>
          <p14:tracePt t="86112" x="4575175" y="5267325"/>
          <p14:tracePt t="86121" x="4575175" y="5273675"/>
          <p14:tracePt t="86135" x="4568825" y="5278438"/>
          <p14:tracePt t="86143" x="4568825" y="5284788"/>
          <p14:tracePt t="86158" x="4568825" y="5291138"/>
          <p14:tracePt t="86166" x="4562475" y="5291138"/>
          <p14:tracePt t="86180" x="4562475" y="5297488"/>
          <p14:tracePt t="86188" x="4556125" y="5297488"/>
          <p14:tracePt t="86195" x="4556125" y="5303838"/>
          <p14:tracePt t="86444" x="4562475" y="5303838"/>
          <p14:tracePt t="86452" x="4562475" y="5297488"/>
          <p14:tracePt t="86459" x="4568825" y="5297488"/>
          <p14:tracePt t="86497" x="4568825" y="5278438"/>
          <p14:tracePt t="86503" x="4575175" y="5267325"/>
          <p14:tracePt t="86511" x="4575175" y="5260975"/>
          <p14:tracePt t="117742" x="4581525" y="5260975"/>
          <p14:tracePt t="118661" x="4598988" y="5260975"/>
          <p14:tracePt t="118669" x="4605338" y="5260975"/>
          <p14:tracePt t="118676" x="4673600" y="5260975"/>
          <p14:tracePt t="118683" x="4765675" y="5273675"/>
          <p14:tracePt t="118691" x="4814888" y="5278438"/>
          <p14:tracePt t="118698" x="4951413" y="5291138"/>
          <p14:tracePt t="118706" x="5086350" y="5297488"/>
          <p14:tracePt t="118713" x="5160963" y="5322888"/>
          <p14:tracePt t="118721" x="5295900" y="5329238"/>
          <p14:tracePt t="118728" x="5438775" y="5353050"/>
          <p14:tracePt t="118736" x="5487988" y="5359400"/>
          <p14:tracePt t="118743" x="5599113" y="5372100"/>
          <p14:tracePt t="118753" x="5710238" y="5389563"/>
          <p14:tracePt t="118758" x="5821363" y="5402263"/>
          <p14:tracePt t="118766" x="5870575" y="5402263"/>
          <p14:tracePt t="118773" x="5969000" y="5402263"/>
          <p14:tracePt t="118781" x="6067425" y="5402263"/>
          <p14:tracePt t="118789" x="6122988" y="5402263"/>
          <p14:tracePt t="118795" x="6215063" y="5402263"/>
          <p14:tracePt t="118803" x="6369050" y="5402263"/>
          <p14:tracePt t="118810" x="6430963" y="5402263"/>
          <p14:tracePt t="118818" x="6565900" y="5395913"/>
          <p14:tracePt t="118825" x="6696075" y="5395913"/>
          <p14:tracePt t="118833" x="6764338" y="5395913"/>
          <p14:tracePt t="118840" x="6862763" y="5395913"/>
          <p14:tracePt t="118848" x="6942138" y="5395913"/>
          <p14:tracePt t="118856" x="6973888" y="5395913"/>
          <p14:tracePt t="118863" x="7010400" y="5395913"/>
          <p14:tracePt t="118870" x="7046913" y="5395913"/>
          <p14:tracePt t="118878" x="7065963" y="5395913"/>
          <p14:tracePt t="118885" x="7072313" y="5395913"/>
          <p14:tracePt t="118893" x="7097713" y="5395913"/>
          <p14:tracePt t="118901" x="7127875" y="5395913"/>
          <p14:tracePt t="118908" x="7140575" y="5395913"/>
          <p14:tracePt t="118915" x="7196138" y="5395913"/>
          <p14:tracePt t="118923" x="7245350" y="5395913"/>
          <p14:tracePt t="118930" x="7281863" y="5395913"/>
          <p14:tracePt t="118938" x="7380288" y="5395913"/>
          <p14:tracePt t="118945" x="7454900" y="5395913"/>
          <p14:tracePt t="118953" x="7491413" y="5395913"/>
          <p14:tracePt t="118960" x="7553325" y="5395913"/>
          <p14:tracePt t="118968" x="7602538" y="5395913"/>
          <p14:tracePt t="118975" x="7627938" y="5395913"/>
          <p14:tracePt t="118983" x="7651750" y="5395913"/>
          <p14:tracePt t="118990" x="7670800" y="5395913"/>
          <p14:tracePt t="118998" x="7677150" y="5395913"/>
          <p14:tracePt t="119005" x="7681913" y="5395913"/>
          <p14:tracePt t="119013" x="7688263" y="5395913"/>
          <p14:tracePt t="119035" x="7694613" y="5395913"/>
          <p14:tracePt t="119043" x="7707313" y="5395913"/>
          <p14:tracePt t="119058" x="7713663" y="5395913"/>
          <p14:tracePt t="119066" x="7726363" y="5389563"/>
          <p14:tracePt t="119073" x="7732713" y="5389563"/>
          <p14:tracePt t="124606" x="7627938" y="5427663"/>
          <p14:tracePt t="124610" x="7589838" y="5445125"/>
          <p14:tracePt t="124653" x="7583488" y="5445125"/>
          <p14:tracePt t="124660" x="7577138" y="5445125"/>
          <p14:tracePt t="124668" x="7572375" y="5445125"/>
          <p14:tracePt t="124683" x="7566025" y="5445125"/>
          <p14:tracePt t="124691" x="7566025" y="5451475"/>
          <p14:tracePt t="124698" x="7553325" y="5457825"/>
          <p14:tracePt t="124706" x="7553325" y="5464175"/>
          <p14:tracePt t="124714" x="7546975" y="5464175"/>
          <p14:tracePt t="124962" x="7546975" y="5470525"/>
          <p14:tracePt t="124969" x="7546975" y="5476875"/>
          <p14:tracePt t="124991" x="7553325" y="5483225"/>
          <p14:tracePt t="124999" x="7553325" y="5489575"/>
          <p14:tracePt t="125007" x="7553325" y="5494338"/>
          <p14:tracePt t="125014" x="7553325" y="5500688"/>
          <p14:tracePt t="125022" x="7559675" y="5500688"/>
          <p14:tracePt t="125029" x="7559675" y="5507038"/>
          <p14:tracePt t="125044" x="7566025" y="5507038"/>
          <p14:tracePt t="125053" x="7566025" y="5513388"/>
          <p14:tracePt t="125149" x="7572375" y="5513388"/>
          <p14:tracePt t="125156" x="7577138" y="5513388"/>
          <p14:tracePt t="125494" x="7583488" y="5513388"/>
          <p14:tracePt t="125502" x="7589838" y="5513388"/>
          <p14:tracePt t="125509" x="7596188" y="5513388"/>
          <p14:tracePt t="125524" x="7602538" y="5513388"/>
          <p14:tracePt t="125599" x="7608888" y="5513388"/>
          <p14:tracePt t="125607" x="7615238" y="5513388"/>
          <p14:tracePt t="125614" x="7621588" y="5513388"/>
          <p14:tracePt t="125712" x="7615238" y="5513388"/>
          <p14:tracePt t="125735" x="7608888" y="5513388"/>
          <p14:tracePt t="127639" x="7596188" y="5519738"/>
          <p14:tracePt t="127647" x="7583488" y="5519738"/>
          <p14:tracePt t="127654" x="7572375" y="5526088"/>
          <p14:tracePt t="127661" x="7553325" y="5532438"/>
          <p14:tracePt t="127669" x="7516813" y="5545138"/>
          <p14:tracePt t="127676" x="7504113" y="5549900"/>
          <p14:tracePt t="127684" x="7472363" y="5568950"/>
          <p14:tracePt t="127691" x="7442200" y="5581650"/>
          <p14:tracePt t="127699" x="7429500" y="5594350"/>
          <p14:tracePt t="127706" x="7392988" y="5599113"/>
          <p14:tracePt t="127714" x="7356475" y="5624513"/>
          <p14:tracePt t="127721" x="7343775" y="5637213"/>
          <p14:tracePt t="127730" x="7312025" y="5654675"/>
          <p14:tracePt t="127736" x="7269163" y="5692775"/>
          <p14:tracePt t="127744" x="7226300" y="5735638"/>
          <p14:tracePt t="127751" x="7207250" y="5748338"/>
          <p14:tracePt t="127759" x="7134225" y="5784850"/>
          <p14:tracePt t="127766" x="7059613" y="5821363"/>
          <p14:tracePt t="127774" x="7016750" y="5840413"/>
          <p14:tracePt t="127781" x="6924675" y="5876925"/>
          <p14:tracePt t="127789" x="6826250" y="5908675"/>
          <p14:tracePt t="127798" x="6770688" y="5926138"/>
          <p14:tracePt t="127804" x="6621463" y="5975350"/>
          <p14:tracePt t="127811" x="6499225" y="6007100"/>
          <p14:tracePt t="127819" x="6450013" y="6019800"/>
          <p14:tracePt t="127826" x="6345238" y="6049963"/>
          <p14:tracePt t="127835" x="6234113" y="6081713"/>
          <p14:tracePt t="127841" x="6129338" y="6124575"/>
          <p14:tracePt t="127849" x="6080125" y="6130925"/>
          <p14:tracePt t="127856" x="5999163" y="6154738"/>
          <p14:tracePt t="127863" x="5913438" y="6191250"/>
          <p14:tracePt t="127871" x="5881688" y="6197600"/>
          <p14:tracePt t="127879" x="5783263" y="6242050"/>
          <p14:tracePt t="127886" x="5654675" y="6284913"/>
          <p14:tracePt t="127893" x="5599113" y="6302375"/>
          <p14:tracePt t="127901" x="5419725" y="6334125"/>
          <p14:tracePt t="127908" x="5321300" y="6357938"/>
          <p14:tracePt t="127916" x="5210175" y="6376988"/>
          <p14:tracePt t="127923" x="5030788" y="6413500"/>
          <p14:tracePt t="127931" x="4814888" y="6438900"/>
          <p14:tracePt t="127938" x="4741863" y="6451600"/>
          <p14:tracePt t="127946" x="4549775" y="6469063"/>
          <p14:tracePt t="127953" x="4384675" y="6494463"/>
          <p14:tracePt t="127961" x="4273550" y="6518275"/>
          <p14:tracePt t="127968" x="4198938" y="6524625"/>
          <p14:tracePt t="127976" x="4106863" y="6537325"/>
          <p14:tracePt t="127983" x="3970338" y="6556375"/>
          <p14:tracePt t="127991" x="3921125" y="6567488"/>
          <p14:tracePt t="127999" x="3767138" y="6573838"/>
          <p14:tracePt t="128006" x="3563938" y="6573838"/>
          <p14:tracePt t="128013" x="3489325" y="6573838"/>
          <p14:tracePt t="128021" x="3279775" y="6586538"/>
          <p14:tracePt t="128029" x="3125788" y="6586538"/>
          <p14:tracePt t="128036" x="3076575" y="6586538"/>
          <p14:tracePt t="128044" x="2941638" y="6586538"/>
          <p14:tracePt t="128051" x="2836863" y="6586538"/>
          <p14:tracePt t="128058" x="2781300" y="6586538"/>
          <p14:tracePt t="128066" x="2676525" y="6586538"/>
          <p14:tracePt t="128073" x="2589213" y="6586538"/>
          <p14:tracePt t="128081" x="2503488" y="6586538"/>
          <p14:tracePt t="128088" x="2460625" y="6586538"/>
          <p14:tracePt t="128096" x="2362200" y="6586538"/>
          <p14:tracePt t="128103" x="2268538" y="6586538"/>
          <p14:tracePt t="128111" x="2225675" y="6586538"/>
          <p14:tracePt t="128118" x="2127250" y="6586538"/>
          <p14:tracePt t="128125" x="2041525" y="6586538"/>
          <p14:tracePt t="128133" x="1992313" y="6586538"/>
          <p14:tracePt t="128141" x="1868488" y="6586538"/>
          <p14:tracePt t="128149" x="1757363" y="6562725"/>
          <p14:tracePt t="128156" x="1720850" y="6556375"/>
          <p14:tracePt t="128163" x="1652588" y="6537325"/>
          <p14:tracePt t="128171" x="1633538" y="6530975"/>
          <p14:tracePt t="128179" x="1627188" y="6524625"/>
          <p14:tracePt t="128186" x="1620838" y="6518275"/>
          <p14:tracePt t="128193" x="1616075" y="6511925"/>
          <p14:tracePt t="128239" x="1609725" y="6511925"/>
          <p14:tracePt t="128247" x="1577975" y="6511925"/>
          <p14:tracePt t="128254" x="1554163" y="6511925"/>
          <p14:tracePt t="128262" x="1541463" y="6511925"/>
          <p14:tracePt t="128269" x="1516063" y="6511925"/>
          <p14:tracePt t="128277" x="1498600" y="6511925"/>
          <p14:tracePt t="128284" x="1492250" y="6511925"/>
          <p14:tracePt t="128299" x="1479550" y="6511925"/>
          <p14:tracePt t="128336" x="1473200" y="6511925"/>
          <p14:tracePt t="128344" x="1462088" y="6511925"/>
          <p14:tracePt t="128351" x="1449388" y="6511925"/>
          <p14:tracePt t="128359" x="1443038" y="6511925"/>
          <p14:tracePt t="128367" x="1436688" y="6511925"/>
          <p14:tracePt t="128374" x="1406525" y="6511925"/>
          <p14:tracePt t="128382" x="1400175" y="6511925"/>
          <p14:tracePt t="128389" x="1381125" y="6511925"/>
          <p14:tracePt t="128397" x="1368425" y="6511925"/>
          <p14:tracePt t="128414" x="1362075" y="6511925"/>
          <p14:tracePt t="128427" x="1355725" y="6511925"/>
          <p14:tracePt t="128434" x="1350963" y="6511925"/>
          <p14:tracePt t="128442" x="1344613" y="6511925"/>
          <p14:tracePt t="128450" x="1331913" y="6511925"/>
          <p14:tracePt t="128457" x="1325563" y="6511925"/>
          <p14:tracePt t="128464" x="1295400" y="6511925"/>
          <p14:tracePt t="128471" x="1257300" y="6511925"/>
          <p14:tracePt t="128480" x="1239838" y="6511925"/>
          <p14:tracePt t="128486" x="1184275" y="6511925"/>
          <p14:tracePt t="128494" x="1122363" y="6511925"/>
          <p14:tracePt t="128501" x="1090613" y="6511925"/>
          <p14:tracePt t="128510" x="1066800" y="6511925"/>
          <p14:tracePt t="128516" x="1030288" y="6511925"/>
          <p14:tracePt t="128524" x="985838" y="6511925"/>
          <p14:tracePt t="128533" x="974725" y="6511925"/>
          <p14:tracePt t="128539" x="968375" y="6511925"/>
          <p14:tracePt t="128547" x="962025" y="6511925"/>
          <p14:tracePt t="128563" x="949325" y="6511925"/>
          <p14:tracePt t="128569" x="930275" y="6511925"/>
          <p14:tracePt t="128578" x="906463" y="6511925"/>
          <p14:tracePt t="128585" x="881063" y="6511925"/>
          <p14:tracePt t="128590" x="844550" y="6511925"/>
          <p14:tracePt t="128598" x="831850" y="6511925"/>
          <p14:tracePt t="128605" x="801688" y="6511925"/>
          <p14:tracePt t="128613" x="801688" y="6507163"/>
          <p14:tracePt t="128620" x="795338" y="6507163"/>
          <p14:tracePt t="128628" x="788988" y="6507163"/>
          <p14:tracePt t="128635" x="782638" y="6507163"/>
          <p14:tracePt t="128650" x="782638" y="6500813"/>
          <p14:tracePt t="128681" x="782638" y="6494463"/>
          <p14:tracePt t="128728" x="776288" y="6494463"/>
          <p14:tracePt t="129844" x="782638" y="6488113"/>
          <p14:tracePt t="129852" x="814388" y="6481763"/>
          <p14:tracePt t="129859" x="825500" y="6475413"/>
          <p14:tracePt t="129867" x="838200" y="6469063"/>
          <p14:tracePt t="129874" x="844550" y="6462713"/>
          <p14:tracePt t="129957" x="863600" y="6456363"/>
          <p14:tracePt t="129964" x="912813" y="6445250"/>
          <p14:tracePt t="129972" x="998538" y="6438900"/>
          <p14:tracePt t="129979" x="1023938" y="6438900"/>
          <p14:tracePt t="129987" x="1090613" y="6419850"/>
          <p14:tracePt t="129994" x="1165225" y="6407150"/>
          <p14:tracePt t="130003" x="1201738" y="6402388"/>
          <p14:tracePt t="130010" x="1270000" y="6396038"/>
          <p14:tracePt t="130016" x="1295400" y="6389688"/>
          <p14:tracePt t="130023" x="1306513" y="6376988"/>
          <p14:tracePt t="130031" x="1319213" y="6376988"/>
          <p14:tracePt t="130069" x="1325563" y="6376988"/>
          <p14:tracePt t="130076" x="1331913" y="6376988"/>
          <p14:tracePt t="130085" x="1338263" y="6376988"/>
          <p14:tracePt t="130091" x="1355725" y="6364288"/>
          <p14:tracePt t="130099" x="1374775" y="6364288"/>
          <p14:tracePt t="130106" x="1393825" y="6357938"/>
          <p14:tracePt t="130114" x="1406525" y="6351588"/>
          <p14:tracePt t="130123" x="1417638" y="6346825"/>
          <p14:tracePt t="130129" x="1423988" y="6340475"/>
          <p14:tracePt t="130137" x="1430338" y="6334125"/>
          <p14:tracePt t="130143" x="1430338" y="6327775"/>
          <p14:tracePt t="130159" x="1430338" y="6321425"/>
          <p14:tracePt t="130167" x="1430338" y="6315075"/>
          <p14:tracePt t="130173" x="1430338" y="6308725"/>
          <p14:tracePt t="130196" x="1423988" y="6308725"/>
          <p14:tracePt t="130204" x="1423988" y="6302375"/>
          <p14:tracePt t="130211" x="1417638" y="6296025"/>
          <p14:tracePt t="130219" x="1411288" y="6296025"/>
          <p14:tracePt t="130422" x="1423988" y="6296025"/>
          <p14:tracePt t="130429" x="1430338" y="6296025"/>
          <p14:tracePt t="130436" x="1443038" y="6296025"/>
          <p14:tracePt t="130444" x="1466850" y="6296025"/>
          <p14:tracePt t="130451" x="1492250" y="6296025"/>
          <p14:tracePt t="130459" x="1498600" y="6296025"/>
          <p14:tracePt t="130467" x="1522413" y="6296025"/>
          <p14:tracePt t="130474" x="1547813" y="6296025"/>
          <p14:tracePt t="130482" x="1571625" y="6296025"/>
          <p14:tracePt t="130489" x="1616075" y="6302375"/>
          <p14:tracePt t="130497" x="1676400" y="6302375"/>
          <p14:tracePt t="130504" x="1731963" y="6302375"/>
          <p14:tracePt t="130513" x="1831975" y="6302375"/>
          <p14:tracePt t="130519" x="1924050" y="6302375"/>
          <p14:tracePt t="130527" x="1979613" y="6302375"/>
          <p14:tracePt t="130534" x="2052638" y="6302375"/>
          <p14:tracePt t="130542" x="2114550" y="6302375"/>
          <p14:tracePt t="130549" x="2152650" y="6302375"/>
          <p14:tracePt t="130557" x="2170113" y="6302375"/>
          <p14:tracePt t="130565" x="2219325" y="6302375"/>
          <p14:tracePt t="130571" x="2257425" y="6302375"/>
          <p14:tracePt t="130580" x="2287588" y="6296025"/>
          <p14:tracePt t="130586" x="2336800" y="6296025"/>
          <p14:tracePt t="130596" x="2373313" y="6296025"/>
          <p14:tracePt t="130601" x="2392363" y="6296025"/>
          <p14:tracePt t="130609" x="2422525" y="6296025"/>
          <p14:tracePt t="130616" x="2441575" y="6296025"/>
          <p14:tracePt t="130624" x="2454275" y="6296025"/>
          <p14:tracePt t="130632" x="2471738" y="6296025"/>
          <p14:tracePt t="130639" x="2522538" y="6321425"/>
          <p14:tracePt t="130647" x="2527300" y="6321425"/>
          <p14:tracePt t="130654" x="2533650" y="6321425"/>
          <p14:tracePt t="130662" x="2540000" y="6321425"/>
          <p14:tracePt t="130668" x="2546350" y="6321425"/>
          <p14:tracePt t="130683" x="2552700" y="6321425"/>
          <p14:tracePt t="130706" x="2559050" y="6321425"/>
          <p14:tracePt t="130713" x="2565400" y="6321425"/>
          <p14:tracePt t="130721" x="2571750" y="6321425"/>
          <p14:tracePt t="130728" x="2578100" y="6321425"/>
          <p14:tracePt t="130735" x="2601913" y="6321425"/>
          <p14:tracePt t="130743" x="2614613" y="6321425"/>
          <p14:tracePt t="130750" x="2651125" y="6321425"/>
          <p14:tracePt t="130758" x="2670175" y="6321425"/>
          <p14:tracePt t="130765" x="2682875" y="6321425"/>
          <p14:tracePt t="130773" x="2700338" y="6321425"/>
          <p14:tracePt t="130781" x="2719388" y="6321425"/>
          <p14:tracePt t="130788" x="2732088" y="6321425"/>
          <p14:tracePt t="130796" x="2738438" y="6321425"/>
          <p14:tracePt t="130803" x="2749550" y="6321425"/>
          <p14:tracePt t="130811" x="2768600" y="6321425"/>
          <p14:tracePt t="130818" x="2787650" y="6321425"/>
          <p14:tracePt t="130826" x="2805113" y="6321425"/>
          <p14:tracePt t="130833" x="2847975" y="6321425"/>
          <p14:tracePt t="130840" x="2867025" y="6321425"/>
          <p14:tracePt t="130848" x="2916238" y="6340475"/>
          <p14:tracePt t="130856" x="2978150" y="6340475"/>
          <p14:tracePt t="130863" x="2997200" y="6340475"/>
          <p14:tracePt t="130871" x="3033713" y="6340475"/>
          <p14:tracePt t="130878" x="3082925" y="6346825"/>
          <p14:tracePt t="130885" x="3095625" y="6346825"/>
          <p14:tracePt t="130893" x="3119438" y="6346825"/>
          <p14:tracePt t="130900" x="3125788" y="6346825"/>
          <p14:tracePt t="130916" x="3132138" y="6346825"/>
          <p14:tracePt t="130962" x="3138488" y="6346825"/>
          <p14:tracePt t="130999" x="3144838" y="6346825"/>
          <p14:tracePt t="131029" x="3151188" y="6346825"/>
          <p14:tracePt t="132687" x="3163888" y="6346825"/>
          <p14:tracePt t="132694" x="3200400" y="6346825"/>
          <p14:tracePt t="132701" x="3236913" y="6346825"/>
          <p14:tracePt t="132709" x="3268663" y="6346825"/>
          <p14:tracePt t="132715" x="3354388" y="6346825"/>
          <p14:tracePt t="132723" x="3452813" y="6334125"/>
          <p14:tracePt t="132730" x="3502025" y="6334125"/>
          <p14:tracePt t="132738" x="3625850" y="6334125"/>
          <p14:tracePt t="132745" x="3773488" y="6334125"/>
          <p14:tracePt t="132753" x="3908425" y="6334125"/>
          <p14:tracePt t="132760" x="3970338" y="6334125"/>
          <p14:tracePt t="132768" x="4081463" y="6334125"/>
          <p14:tracePt t="132776" x="4156075" y="6334125"/>
          <p14:tracePt t="132783" x="4179888" y="6334125"/>
          <p14:tracePt t="132792" x="4211638" y="6334125"/>
          <p14:tracePt t="132798" x="4229100" y="6340475"/>
          <p14:tracePt t="132806" x="4235450" y="6340475"/>
          <p14:tracePt t="132813" x="4254500" y="6340475"/>
          <p14:tracePt t="132820" x="4273550" y="6351588"/>
          <p14:tracePt t="132828" x="4284663" y="6351588"/>
          <p14:tracePt t="132836" x="4316413" y="6351588"/>
          <p14:tracePt t="132843" x="4352925" y="6351588"/>
          <p14:tracePt t="132850" x="4378325" y="6351588"/>
          <p14:tracePt t="132858" x="4427538" y="6351588"/>
          <p14:tracePt t="132865" x="4451350" y="6351588"/>
          <p14:tracePt t="132873" x="4483100" y="6346825"/>
          <p14:tracePt t="132880" x="4494213" y="6346825"/>
          <p14:tracePt t="132888" x="4513263" y="6340475"/>
          <p14:tracePt t="132896" x="4519613" y="6340475"/>
          <p14:tracePt t="132903" x="4519613" y="6334125"/>
          <p14:tracePt t="132910" x="4525963" y="6334125"/>
          <p14:tracePt t="132933" x="4532313" y="6334125"/>
          <p14:tracePt t="132957" x="4532313" y="6327775"/>
          <p14:tracePt t="132965" x="4545013" y="6327775"/>
          <p14:tracePt t="132972" x="4549775" y="6327775"/>
          <p14:tracePt t="132979" x="4562475" y="6327775"/>
          <p14:tracePt t="132987" x="4568825" y="6327775"/>
          <p14:tracePt t="141136" x="4784725" y="6327775"/>
          <p14:tracePt t="141141" x="5019675" y="6327775"/>
          <p14:tracePt t="141146" x="5389563" y="6327775"/>
          <p14:tracePt t="141154" x="5400675" y="6327775"/>
          <p14:tracePt t="141161" x="5438775" y="6327775"/>
          <p14:tracePt t="141169" x="5475288" y="6327775"/>
          <p14:tracePt t="141176" x="5487988" y="6327775"/>
          <p14:tracePt t="141184" x="5500688" y="6327775"/>
          <p14:tracePt t="141191" x="5511800" y="6327775"/>
          <p14:tracePt t="141207" x="5518150" y="6327775"/>
          <p14:tracePt t="141222" x="5524500" y="6327775"/>
          <p14:tracePt t="141230" x="5530850" y="6327775"/>
          <p14:tracePt t="141252" x="5537200" y="6327775"/>
          <p14:tracePt t="141261" x="5543550" y="6327775"/>
          <p14:tracePt t="141440" x="5556250" y="6327775"/>
          <p14:tracePt t="141448" x="5561013" y="6327775"/>
          <p14:tracePt t="141454" x="5567363" y="6327775"/>
          <p14:tracePt t="142235" x="5573713" y="6327775"/>
          <p14:tracePt t="142243" x="5599113" y="6321425"/>
          <p14:tracePt t="142250" x="5610225" y="6321425"/>
          <p14:tracePt t="142258" x="5616575" y="6321425"/>
          <p14:tracePt t="142273" x="5622925" y="6321425"/>
          <p14:tracePt t="142295" x="5629275" y="6321425"/>
          <p14:tracePt t="142317" x="5635625" y="6321425"/>
          <p14:tracePt t="143031" x="5648325" y="6321425"/>
          <p14:tracePt t="143038" x="5654675" y="6321425"/>
          <p14:tracePt t="143053" x="5661025" y="6321425"/>
          <p14:tracePt t="143060" x="5665788" y="6321425"/>
          <p14:tracePt t="143067" x="5672138" y="6321425"/>
          <p14:tracePt t="143135" x="5678488" y="6321425"/>
          <p14:tracePt t="143143" x="5691188" y="6321425"/>
          <p14:tracePt t="143150" x="5703888" y="6321425"/>
          <p14:tracePt t="143165" x="5715000" y="6321425"/>
          <p14:tracePt t="143263" x="5721350" y="6321425"/>
          <p14:tracePt t="143271" x="5753100" y="6321425"/>
          <p14:tracePt t="143277" x="5759450" y="6321425"/>
          <p14:tracePt t="143285" x="5770563" y="6321425"/>
          <p14:tracePt t="143292" x="5783263" y="6321425"/>
          <p14:tracePt t="143300" x="5795963" y="6321425"/>
          <p14:tracePt t="143308" x="5808663" y="6321425"/>
          <p14:tracePt t="143315" x="5832475" y="6321425"/>
          <p14:tracePt t="143323" x="5857875" y="6321425"/>
          <p14:tracePt t="143330" x="5864225" y="6321425"/>
          <p14:tracePt t="143338" x="5907088" y="6327775"/>
          <p14:tracePt t="143345" x="5926138" y="6327775"/>
          <p14:tracePt t="143353" x="5969000" y="6327775"/>
          <p14:tracePt t="143360" x="5992813" y="6327775"/>
          <p14:tracePt t="143368" x="6035675" y="6327775"/>
          <p14:tracePt t="143375" x="6097588" y="6327775"/>
          <p14:tracePt t="143382" x="6122988" y="6327775"/>
          <p14:tracePt t="143390" x="6178550" y="6327775"/>
          <p14:tracePt t="143396" x="6227763" y="6327775"/>
          <p14:tracePt t="143403" x="6246813" y="6327775"/>
          <p14:tracePt t="143411" x="6296025" y="6327775"/>
          <p14:tracePt t="143419" x="6307138" y="6327775"/>
          <p14:tracePt t="143426" x="6326188" y="6327775"/>
          <p14:tracePt t="143434" x="6345238" y="6327775"/>
          <p14:tracePt t="143441" x="6356350" y="6327775"/>
          <p14:tracePt t="143449" x="6362700" y="6334125"/>
          <p14:tracePt t="143456" x="6381750" y="6334125"/>
          <p14:tracePt t="143464" x="6400800" y="6334125"/>
          <p14:tracePt t="143472" x="6418263" y="6334125"/>
          <p14:tracePt t="143479" x="6430963" y="6334125"/>
          <p14:tracePt t="143487" x="6461125" y="6334125"/>
          <p14:tracePt t="143494" x="6492875" y="6334125"/>
          <p14:tracePt t="143502" x="6505575" y="6334125"/>
          <p14:tracePt t="143509" x="6542088" y="6334125"/>
          <p14:tracePt t="143517" x="6554788" y="6334125"/>
          <p14:tracePt t="143524" x="6561138" y="6334125"/>
          <p14:tracePt t="143532" x="6565900" y="6334125"/>
          <p14:tracePt t="143540" x="6572250" y="6334125"/>
          <p14:tracePt t="143547" x="6578600" y="6334125"/>
          <p14:tracePt t="143555" x="6584950" y="6334125"/>
          <p14:tracePt t="143562" x="6591300" y="6334125"/>
          <p14:tracePt t="143571" x="6604000" y="6334125"/>
          <p14:tracePt t="143577" x="6610350" y="6334125"/>
          <p14:tracePt t="143585" x="6627813" y="6334125"/>
          <p14:tracePt t="143592" x="6646863" y="6340475"/>
          <p14:tracePt t="143599" x="6659563" y="6340475"/>
          <p14:tracePt t="143607" x="6696075" y="6340475"/>
          <p14:tracePt t="143615" x="6732588" y="6340475"/>
          <p14:tracePt t="143622" x="6757988" y="6340475"/>
          <p14:tracePt t="143630" x="6794500" y="6340475"/>
          <p14:tracePt t="143637" x="6819900" y="6340475"/>
          <p14:tracePt t="143644" x="6831013" y="6340475"/>
          <p14:tracePt t="143652" x="6856413" y="6340475"/>
          <p14:tracePt t="143659" x="6862763" y="6340475"/>
          <p14:tracePt t="143674" x="6869113" y="6340475"/>
          <p14:tracePt t="143682" x="6881813" y="6346825"/>
          <p14:tracePt t="143690" x="6892925" y="6346825"/>
          <p14:tracePt t="143697" x="6899275" y="6346825"/>
          <p14:tracePt t="143705" x="6918325" y="6346825"/>
          <p14:tracePt t="143712" x="6937375" y="6346825"/>
          <p14:tracePt t="143721" x="6948488" y="6351588"/>
          <p14:tracePt t="143727" x="6961188" y="6351588"/>
          <p14:tracePt t="143750" x="6967538" y="6351588"/>
          <p14:tracePt t="143787" x="6973888" y="6351588"/>
          <p14:tracePt t="143803" x="6986588" y="6351588"/>
          <p14:tracePt t="143810" x="6997700" y="6357938"/>
          <p14:tracePt t="143818" x="7010400" y="6357938"/>
          <p14:tracePt t="143825" x="7035800" y="6364288"/>
          <p14:tracePt t="143841" x="7042150" y="6364288"/>
          <p14:tracePt t="143848" x="7046913" y="6370638"/>
          <p14:tracePt t="143855" x="7059613" y="6370638"/>
          <p14:tracePt t="143872" x="7065963" y="6370638"/>
          <p14:tracePt t="143877" x="7072313" y="6370638"/>
          <p14:tracePt t="143886" x="7091363" y="6370638"/>
          <p14:tracePt t="143900" x="7108825" y="6370638"/>
          <p14:tracePt t="143907" x="7115175" y="6370638"/>
          <p14:tracePt t="143915" x="7121525" y="6370638"/>
          <p14:tracePt t="143923" x="7127875" y="6370638"/>
          <p14:tracePt t="143975" x="7134225" y="6370638"/>
          <p14:tracePt t="143982" x="7140575" y="6370638"/>
          <p14:tracePt t="143991" x="7146925" y="6370638"/>
          <p14:tracePt t="143998" x="7164388" y="6364288"/>
          <p14:tracePt t="144005" x="7183438" y="6364288"/>
          <p14:tracePt t="144012" x="7202488" y="6357938"/>
          <p14:tracePt t="144021" x="7219950" y="6357938"/>
          <p14:tracePt t="144027" x="7239000" y="6357938"/>
          <p14:tracePt t="144073" x="7245350" y="6357938"/>
          <p14:tracePt t="144080" x="7256463" y="6357938"/>
          <p14:tracePt t="144095" x="7269163" y="6357938"/>
          <p14:tracePt t="144104" x="7281863" y="6357938"/>
          <p14:tracePt t="144110" x="7300913" y="6357938"/>
          <p14:tracePt t="144118" x="7307263" y="6357938"/>
          <p14:tracePt t="144125" x="7312025" y="6357938"/>
          <p14:tracePt t="144141" x="7318375" y="6357938"/>
          <p14:tracePt t="144185" x="7324725" y="6357938"/>
          <p14:tracePt t="144192" x="7331075" y="6357938"/>
          <p14:tracePt t="144260" x="7337425" y="6357938"/>
          <p14:tracePt t="144688" x="7337425" y="6351588"/>
          <p14:tracePt t="144709" x="7331075" y="6346825"/>
          <p14:tracePt t="153459" x="7288213" y="6351588"/>
          <p14:tracePt t="153464" x="7275513" y="6357938"/>
          <p14:tracePt t="153465" x="7177088" y="6357938"/>
          <p14:tracePt t="153469" x="6875463" y="6334125"/>
          <p14:tracePt t="153479" x="6850063" y="6334125"/>
          <p14:tracePt t="153486" x="6794500" y="6327775"/>
          <p14:tracePt t="153493" x="6715125" y="6308725"/>
          <p14:tracePt t="153502" x="6672263" y="6291263"/>
          <p14:tracePt t="153508" x="6634163" y="6272213"/>
          <p14:tracePt t="153516" x="6578600" y="6253163"/>
          <p14:tracePt t="153523" x="6480175" y="6229350"/>
          <p14:tracePt t="153532" x="6437313" y="6197600"/>
          <p14:tracePt t="153538" x="6332538" y="6135688"/>
          <p14:tracePt t="153546" x="6196013" y="6069013"/>
          <p14:tracePt t="153554" x="6140450" y="6030913"/>
          <p14:tracePt t="153561" x="5986463" y="5938838"/>
          <p14:tracePt t="153568" x="5808663" y="5815013"/>
          <p14:tracePt t="153576" x="5715000" y="5765800"/>
          <p14:tracePt t="153583" x="5505450" y="5630863"/>
          <p14:tracePt t="153591" x="5253038" y="5457825"/>
          <p14:tracePt t="153599" x="5173663" y="5408613"/>
          <p14:tracePt t="153606" x="4957763" y="5273675"/>
          <p14:tracePt t="153614" x="4827588" y="5180013"/>
          <p14:tracePt t="153621" x="4624388" y="5032375"/>
          <p14:tracePt t="153628" x="4568825" y="4976813"/>
          <p14:tracePt t="153637" x="4438650" y="4872038"/>
          <p14:tracePt t="153643" x="4303713" y="4748213"/>
          <p14:tracePt t="153650" x="4267200" y="4711700"/>
          <p14:tracePt t="153658" x="4124325" y="4594225"/>
          <p14:tracePt t="153665" x="4057650" y="4527550"/>
          <p14:tracePt t="153673" x="4008438" y="4476750"/>
          <p14:tracePt t="153682" x="3952875" y="4421188"/>
          <p14:tracePt t="153688" x="3884613" y="4360863"/>
          <p14:tracePt t="153695" x="3859213" y="4341813"/>
          <p14:tracePt t="153703" x="3792538" y="4279900"/>
          <p14:tracePt t="153710" x="3736975" y="4224338"/>
          <p14:tracePt t="153718" x="3711575" y="4205288"/>
          <p14:tracePt t="153725" x="3668713" y="4144963"/>
          <p14:tracePt t="153733" x="3606800" y="4089400"/>
          <p14:tracePt t="153740" x="3551238" y="4033838"/>
          <p14:tracePt t="153748" x="3533775" y="4008438"/>
          <p14:tracePt t="153755" x="3471863" y="3940175"/>
          <p14:tracePt t="153763" x="3409950" y="3873500"/>
          <p14:tracePt t="153770" x="3390900" y="3848100"/>
          <p14:tracePt t="153778" x="3354388" y="3786188"/>
          <p14:tracePt t="153785" x="3305175" y="3724275"/>
          <p14:tracePt t="153793" x="3305175" y="3713163"/>
          <p14:tracePt t="153800" x="3262313" y="3663950"/>
          <p14:tracePt t="153808" x="3236913" y="3602038"/>
          <p14:tracePt t="153816" x="3213100" y="3576638"/>
          <p14:tracePt t="153823" x="3194050" y="3521075"/>
          <p14:tracePt t="153831" x="3157538" y="3448050"/>
          <p14:tracePt t="153838" x="3132138" y="3392488"/>
          <p14:tracePt t="153845" x="3113088" y="3367088"/>
          <p14:tracePt t="153853" x="3101975" y="3330575"/>
          <p14:tracePt t="153860" x="3082925" y="3287713"/>
          <p14:tracePt t="153868" x="3076575" y="3281363"/>
          <p14:tracePt t="153875" x="3063875" y="3268663"/>
          <p14:tracePt t="153884" x="3046413" y="3243263"/>
          <p14:tracePt t="153890" x="3046413" y="3238500"/>
          <p14:tracePt t="153898" x="3027363" y="3219450"/>
          <p14:tracePt t="153905" x="3003550" y="3206750"/>
          <p14:tracePt t="153913" x="3003550" y="3200400"/>
          <p14:tracePt t="153920" x="2971800" y="3187700"/>
          <p14:tracePt t="153928" x="2959100" y="3176588"/>
          <p14:tracePt t="153935" x="2947988" y="3170238"/>
          <p14:tracePt t="153943" x="2935288" y="3163888"/>
          <p14:tracePt t="153951" x="2916238" y="3157538"/>
          <p14:tracePt t="153958" x="2903538" y="3157538"/>
          <p14:tracePt t="153966" x="2903538" y="3151188"/>
          <p14:tracePt t="153973" x="2897188" y="3151188"/>
          <p14:tracePt t="153981" x="2897188" y="3144838"/>
          <p14:tracePt t="154003" x="2897188" y="3138488"/>
          <p14:tracePt t="154010" x="2892425" y="3133725"/>
          <p14:tracePt t="154018" x="2892425" y="3127375"/>
          <p14:tracePt t="154025" x="2886075" y="3127375"/>
          <p14:tracePt t="154506" x="2892425" y="3133725"/>
          <p14:tracePt t="154514" x="2897188" y="3133725"/>
          <p14:tracePt t="154521" x="2903538" y="3138488"/>
          <p14:tracePt t="154597" x="2909888" y="3138488"/>
          <p14:tracePt t="154603" x="2916238" y="3138488"/>
          <p14:tracePt t="154632" x="2922588" y="3144838"/>
          <p14:tracePt t="154640" x="2928938" y="3151188"/>
          <p14:tracePt t="154647" x="2935288" y="3151188"/>
          <p14:tracePt t="154655" x="2941638" y="3157538"/>
          <p14:tracePt t="154662" x="2947988" y="3163888"/>
          <p14:tracePt t="154670" x="2952750" y="3163888"/>
          <p14:tracePt t="154685" x="2965450" y="3170238"/>
          <p14:tracePt t="154692" x="2978150" y="3170238"/>
          <p14:tracePt t="154716" x="2984500" y="3170238"/>
          <p14:tracePt t="154738" x="2990850" y="3170238"/>
          <p14:tracePt t="154746" x="2997200" y="3170238"/>
          <p14:tracePt t="154753" x="3008313" y="3170238"/>
          <p14:tracePt t="154761" x="3021013" y="3176588"/>
          <p14:tracePt t="154776" x="3046413" y="3176588"/>
          <p14:tracePt t="154783" x="3076575" y="3187700"/>
          <p14:tracePt t="154791" x="3089275" y="3194050"/>
          <p14:tracePt t="154798" x="3108325" y="3194050"/>
          <p14:tracePt t="154806" x="3113088" y="3194050"/>
          <p14:tracePt t="154814" x="3119438" y="3194050"/>
          <p14:tracePt t="155090" x="3132138" y="3194050"/>
          <p14:tracePt t="155097" x="3138488" y="3194050"/>
          <p14:tracePt t="155105" x="3157538" y="3194050"/>
          <p14:tracePt t="155120" x="3175000" y="3200400"/>
          <p14:tracePt t="155129" x="3187700" y="3200400"/>
          <p14:tracePt t="155136" x="3200400" y="3200400"/>
          <p14:tracePt t="155144" x="3217863" y="3206750"/>
          <p14:tracePt t="155158" x="3224213" y="3206750"/>
          <p14:tracePt t="155160" x="3230563" y="3206750"/>
          <p14:tracePt t="155166" x="3236913" y="3206750"/>
          <p14:tracePt t="155173" x="3243263" y="3206750"/>
          <p14:tracePt t="155183" x="3249613" y="3206750"/>
          <p14:tracePt t="155188" x="3255963" y="3206750"/>
          <p14:tracePt t="155203" x="3262313" y="3206750"/>
          <p14:tracePt t="155211" x="3268663" y="3206750"/>
          <p14:tracePt t="155218" x="3273425" y="3206750"/>
          <p14:tracePt t="155226" x="3286125" y="3206750"/>
          <p14:tracePt t="155234" x="3292475" y="3206750"/>
          <p14:tracePt t="155241" x="3298825" y="3206750"/>
          <p14:tracePt t="155249" x="3305175" y="3200400"/>
          <p14:tracePt t="155256" x="3305175" y="3187700"/>
          <p14:tracePt t="155265" x="3311525" y="3187700"/>
          <p14:tracePt t="155271" x="3317875" y="3187700"/>
          <p14:tracePt t="155346" x="3322638" y="3187700"/>
          <p14:tracePt t="155354" x="3328988" y="3187700"/>
          <p14:tracePt t="155361" x="3335338" y="3187700"/>
          <p14:tracePt t="155376" x="3341688" y="3187700"/>
          <p14:tracePt t="155466" x="3348038" y="3187700"/>
          <p14:tracePt t="155488" x="3354388" y="3187700"/>
          <p14:tracePt t="155504" x="3360738" y="3187700"/>
          <p14:tracePt t="155511" x="3367088" y="3187700"/>
          <p14:tracePt t="155518" x="3373438" y="3187700"/>
          <p14:tracePt t="155526" x="3378200" y="3187700"/>
          <p14:tracePt t="155564" x="3384550" y="3187700"/>
          <p14:tracePt t="155841" x="3390900" y="3187700"/>
          <p14:tracePt t="155847" x="3397250" y="3187700"/>
          <p14:tracePt t="155854" x="3409950" y="3187700"/>
          <p14:tracePt t="155862" x="3422650" y="3187700"/>
          <p14:tracePt t="155869" x="3422650" y="3194050"/>
          <p14:tracePt t="155878" x="3429000" y="3194050"/>
          <p14:tracePt t="155892" x="3433763" y="3200400"/>
          <p14:tracePt t="155909" x="3440113" y="3200400"/>
          <p14:tracePt t="156224" x="3452813" y="3200400"/>
          <p14:tracePt t="156231" x="3478213" y="3200400"/>
          <p14:tracePt t="156238" x="3502025" y="3200400"/>
          <p14:tracePt t="156248" x="3521075" y="3200400"/>
          <p14:tracePt t="156253" x="3527425" y="3200400"/>
          <p14:tracePt t="156261" x="3533775" y="3200400"/>
          <p14:tracePt t="156268" x="3538538" y="3200400"/>
          <p14:tracePt t="156276" x="3544888" y="3200400"/>
          <p14:tracePt t="156284" x="3557588" y="3200400"/>
          <p14:tracePt t="156291" x="3563938" y="3200400"/>
          <p14:tracePt t="156300" x="3576638" y="3200400"/>
          <p14:tracePt t="156306" x="3587750" y="3200400"/>
          <p14:tracePt t="156316" x="3600450" y="3200400"/>
          <p14:tracePt t="156328" x="3613150" y="3200400"/>
          <p14:tracePt t="156336" x="3625850" y="3200400"/>
          <p14:tracePt t="156344" x="3643313" y="3200400"/>
          <p14:tracePt t="156352" x="3656013" y="3200400"/>
          <p14:tracePt t="156359" x="3687763" y="3200400"/>
          <p14:tracePt t="156366" x="3698875" y="3200400"/>
          <p14:tracePt t="156374" x="3705225" y="3200400"/>
          <p14:tracePt t="156637" x="3717925" y="3200400"/>
          <p14:tracePt t="156644" x="3760788" y="3219450"/>
          <p14:tracePt t="156651" x="3798888" y="3225800"/>
          <p14:tracePt t="156659" x="3810000" y="3225800"/>
          <p14:tracePt t="156666" x="3859213" y="3232150"/>
          <p14:tracePt t="156674" x="3897313" y="3232150"/>
          <p14:tracePt t="156682" x="3927475" y="3238500"/>
          <p14:tracePt t="156689" x="3952875" y="3238500"/>
          <p14:tracePt t="156696" x="3989388" y="3238500"/>
          <p14:tracePt t="156704" x="4008438" y="3238500"/>
          <p14:tracePt t="156712" x="4044950" y="3238500"/>
          <p14:tracePt t="156719" x="4081463" y="3238500"/>
          <p14:tracePt t="156728" x="4106863" y="3238500"/>
          <p14:tracePt t="156733" x="4130675" y="3238500"/>
          <p14:tracePt t="156741" x="4162425" y="3238500"/>
          <p14:tracePt t="156748" x="4173538" y="3238500"/>
          <p14:tracePt t="156756" x="4205288" y="3238500"/>
          <p14:tracePt t="156765" x="4229100" y="3238500"/>
          <p14:tracePt t="156771" x="4254500" y="3238500"/>
          <p14:tracePt t="156779" x="4260850" y="3238500"/>
          <p14:tracePt t="156786" x="4279900" y="3238500"/>
          <p14:tracePt t="156795" x="4297363" y="3238500"/>
          <p14:tracePt t="156801" x="4303713" y="3238500"/>
          <p14:tracePt t="156809" x="4310063" y="3238500"/>
          <p14:tracePt t="156824" x="4316413" y="3243263"/>
          <p14:tracePt t="156832" x="4322763" y="3243263"/>
          <p14:tracePt t="156883" x="4329113" y="3243263"/>
          <p14:tracePt t="156891" x="4340225" y="3243263"/>
          <p14:tracePt t="156906" x="4346575" y="3243263"/>
          <p14:tracePt t="156913" x="4352925" y="3243263"/>
          <p14:tracePt t="157042" x="4346575" y="3243263"/>
          <p14:tracePt t="157049" x="4279900" y="3243263"/>
          <p14:tracePt t="157056" x="4241800" y="3249613"/>
          <p14:tracePt t="157064" x="4156075" y="3249613"/>
          <p14:tracePt t="157071" x="4038600" y="3268663"/>
          <p14:tracePt t="157079" x="3976688" y="3268663"/>
          <p14:tracePt t="157086" x="3803650" y="3305175"/>
          <p14:tracePt t="157095" x="3619500" y="3317875"/>
          <p14:tracePt t="157101" x="3514725" y="3336925"/>
          <p14:tracePt t="157109" x="3390900" y="3367088"/>
          <p14:tracePt t="157116" x="3268663" y="3398838"/>
          <p14:tracePt t="157124" x="3168650" y="3429000"/>
          <p14:tracePt t="157131" x="3125788" y="3448050"/>
          <p14:tracePt t="157146" x="2922588" y="3484563"/>
          <p14:tracePt t="157153" x="2847975" y="3509963"/>
          <p14:tracePt t="157161" x="2749550" y="3514725"/>
          <p14:tracePt t="157168" x="2614613" y="3527425"/>
          <p14:tracePt t="157177" x="2565400" y="3527425"/>
          <p14:tracePt t="157183" x="2411413" y="3527425"/>
          <p14:tracePt t="157190" x="2281238" y="3527425"/>
          <p14:tracePt t="157198" x="2232025" y="3527425"/>
          <p14:tracePt t="157205" x="2133600" y="3527425"/>
          <p14:tracePt t="157213" x="2022475" y="3527425"/>
          <p14:tracePt t="157220" x="1985963" y="3527425"/>
          <p14:tracePt t="157228" x="1898650" y="3527425"/>
          <p14:tracePt t="157235" x="1812925" y="3527425"/>
          <p14:tracePt t="157244" x="1757363" y="3527425"/>
          <p14:tracePt t="157250" x="1720850" y="3527425"/>
          <p14:tracePt t="157258" x="1682750" y="3527425"/>
          <p14:tracePt t="157265" x="1633538" y="3527425"/>
          <p14:tracePt t="157273" x="1603375" y="3527425"/>
          <p14:tracePt t="157280" x="1566863" y="3527425"/>
          <p14:tracePt t="157288" x="1541463" y="3527425"/>
          <p14:tracePt t="157296" x="1522413" y="3527425"/>
          <p14:tracePt t="157303" x="1485900" y="3527425"/>
          <p14:tracePt t="157311" x="1449388" y="3527425"/>
          <p14:tracePt t="157318" x="1406525" y="3527425"/>
          <p14:tracePt t="157327" x="1387475" y="3527425"/>
          <p14:tracePt t="157333" x="1368425" y="3527425"/>
          <p14:tracePt t="157340" x="1362075" y="3527425"/>
          <p14:tracePt t="157348" x="1350963" y="3527425"/>
          <p14:tracePt t="157355" x="1338263" y="3527425"/>
          <p14:tracePt t="157371" x="1331913" y="3527425"/>
          <p14:tracePt t="157378" x="1319213" y="3527425"/>
          <p14:tracePt t="157384" x="1306513" y="3527425"/>
          <p14:tracePt t="157394" x="1295400" y="3527425"/>
          <p14:tracePt t="157401" x="1282700" y="3527425"/>
          <p14:tracePt t="157409" x="1270000" y="3527425"/>
          <p14:tracePt t="157416" x="1263650" y="3527425"/>
          <p14:tracePt t="157424" x="1257300" y="3527425"/>
          <p14:tracePt t="157431" x="1250950" y="3527425"/>
          <p14:tracePt t="157491" x="1246188" y="3527425"/>
          <p14:tracePt t="157506" x="1239838" y="3527425"/>
          <p14:tracePt t="157626" x="1250950" y="3527425"/>
          <p14:tracePt t="157640" x="1270000" y="3527425"/>
          <p14:tracePt t="157647" x="1282700" y="3527425"/>
          <p14:tracePt t="157655" x="1319213" y="3527425"/>
          <p14:tracePt t="157662" x="1368425" y="3527425"/>
          <p14:tracePt t="157670" x="1393825" y="3527425"/>
          <p14:tracePt t="157678" x="1436688" y="3527425"/>
          <p14:tracePt t="157685" x="1492250" y="3521075"/>
          <p14:tracePt t="157693" x="1528763" y="3521075"/>
          <p14:tracePt t="157700" x="1577975" y="3514725"/>
          <p14:tracePt t="157708" x="1620838" y="3509963"/>
          <p14:tracePt t="157716" x="1658938" y="3509963"/>
          <p14:tracePt t="157723" x="1671638" y="3509963"/>
          <p14:tracePt t="157730" x="1682750" y="3503613"/>
          <p14:tracePt t="157738" x="1689100" y="3503613"/>
          <p14:tracePt t="157746" x="1695450" y="3503613"/>
          <p14:tracePt t="157753" x="1701800" y="3503613"/>
          <p14:tracePt t="157760" x="1714500" y="3503613"/>
          <p14:tracePt t="157768" x="1727200" y="3503613"/>
          <p14:tracePt t="157776" x="1738313" y="3503613"/>
          <p14:tracePt t="157783" x="1751013" y="3503613"/>
          <p14:tracePt t="157790" x="1781175" y="3503613"/>
          <p14:tracePt t="157798" x="1787525" y="3503613"/>
          <p14:tracePt t="157805" x="1812925" y="3503613"/>
          <p14:tracePt t="157813" x="1836738" y="3503613"/>
          <p14:tracePt t="157820" x="1849438" y="3503613"/>
          <p14:tracePt t="157828" x="1887538" y="3503613"/>
          <p14:tracePt t="157835" x="1924050" y="3503613"/>
          <p14:tracePt t="157843" x="1936750" y="3503613"/>
          <p14:tracePt t="157850" x="1985963" y="3509963"/>
          <p14:tracePt t="157858" x="2041525" y="3521075"/>
          <p14:tracePt t="157865" x="2052638" y="3527425"/>
          <p14:tracePt t="157873" x="2097088" y="3527425"/>
          <p14:tracePt t="157880" x="2139950" y="3533775"/>
          <p14:tracePt t="157888" x="2157413" y="3540125"/>
          <p14:tracePt t="157896" x="2189163" y="3546475"/>
          <p14:tracePt t="157904" x="2212975" y="3546475"/>
          <p14:tracePt t="157910" x="2232025" y="3546475"/>
          <p14:tracePt t="157918" x="2238375" y="3546475"/>
          <p14:tracePt t="157927" x="2257425" y="3546475"/>
          <p14:tracePt t="157933" x="2274888" y="3546475"/>
          <p14:tracePt t="157940" x="2293938" y="3546475"/>
          <p14:tracePt t="157948" x="2306638" y="3546475"/>
          <p14:tracePt t="157955" x="2336800" y="3546475"/>
          <p14:tracePt t="157963" x="2349500" y="3546475"/>
          <p14:tracePt t="157970" x="2366963" y="3546475"/>
          <p14:tracePt t="157978" x="2379663" y="3546475"/>
          <p14:tracePt t="157985" x="2386013" y="3546475"/>
          <p14:tracePt t="158061" x="2392363" y="3546475"/>
          <p14:tracePt t="158077" x="2405063" y="3546475"/>
          <p14:tracePt t="158083" x="2417763" y="3546475"/>
          <p14:tracePt t="158091" x="2422525" y="3546475"/>
          <p14:tracePt t="158099" x="2447925" y="3546475"/>
          <p14:tracePt t="158106" x="2466975" y="3546475"/>
          <p14:tracePt t="158114" x="2478088" y="3546475"/>
          <p14:tracePt t="158121" x="2497138" y="3546475"/>
          <p14:tracePt t="158128" x="2533650" y="3546475"/>
          <p14:tracePt t="158136" x="2546350" y="3552825"/>
          <p14:tracePt t="158147" x="2571750" y="3552825"/>
          <p14:tracePt t="158151" x="2589213" y="3552825"/>
          <p14:tracePt t="158159" x="2601913" y="3552825"/>
          <p14:tracePt t="158166" x="2608263" y="3552825"/>
          <p14:tracePt t="158173" x="2620963" y="3559175"/>
          <p14:tracePt t="158180" x="2651125" y="3559175"/>
          <p14:tracePt t="158188" x="2663825" y="3559175"/>
          <p14:tracePt t="158196" x="2700338" y="3559175"/>
          <p14:tracePt t="158203" x="2725738" y="3559175"/>
          <p14:tracePt t="158211" x="2732088" y="3559175"/>
          <p14:tracePt t="158218" x="2749550" y="3559175"/>
          <p14:tracePt t="158227" x="2768600" y="3559175"/>
          <p14:tracePt t="158233" x="2774950" y="3559175"/>
          <p14:tracePt t="158601" x="2774950" y="3552825"/>
          <p14:tracePt t="158608" x="2774950" y="3540125"/>
          <p14:tracePt t="158623" x="2774950" y="3533775"/>
          <p14:tracePt t="158638" x="2781300" y="3533775"/>
          <p14:tracePt t="159750" x="2792413" y="3533775"/>
          <p14:tracePt t="159756" x="2811463" y="3533775"/>
          <p14:tracePt t="159763" x="2860675" y="3533775"/>
          <p14:tracePt t="159771" x="2947988" y="3533775"/>
          <p14:tracePt t="159778" x="2984500" y="3533775"/>
          <p14:tracePt t="159786" x="3119438" y="3533775"/>
          <p14:tracePt t="159794" x="3273425" y="3546475"/>
          <p14:tracePt t="159801" x="3360738" y="3546475"/>
          <p14:tracePt t="159809" x="3570288" y="3582988"/>
          <p14:tracePt t="159816" x="3767138" y="3625850"/>
          <p14:tracePt t="159824" x="3829050" y="3632200"/>
          <p14:tracePt t="159830" x="3946525" y="3675063"/>
          <p14:tracePt t="159837" x="4057650" y="3724275"/>
          <p14:tracePt t="159844" x="4113213" y="3743325"/>
          <p14:tracePt t="159852" x="4179888" y="3805238"/>
          <p14:tracePt t="159859" x="4284663" y="3854450"/>
          <p14:tracePt t="159867" x="4329113" y="3879850"/>
          <p14:tracePt t="159875" x="4427538" y="3935413"/>
          <p14:tracePt t="159882" x="4532313" y="3995738"/>
          <p14:tracePt t="159889" x="4649788" y="4057650"/>
          <p14:tracePt t="159897" x="4716463" y="4095750"/>
          <p14:tracePt t="159905" x="4852988" y="4175125"/>
          <p14:tracePt t="159912" x="4981575" y="4273550"/>
          <p14:tracePt t="159920" x="5049838" y="4329113"/>
          <p14:tracePt t="159927" x="5191125" y="4433888"/>
          <p14:tracePt t="159935" x="5314950" y="4557713"/>
          <p14:tracePt t="159942" x="5395913" y="4625975"/>
          <p14:tracePt t="159950" x="5561013" y="4792663"/>
          <p14:tracePt t="159957" x="5802313" y="5038725"/>
          <p14:tracePt t="159964" x="5894388" y="5130800"/>
          <p14:tracePt t="159972" x="6122988" y="5353050"/>
          <p14:tracePt t="159979" x="6345238" y="5500688"/>
          <p14:tracePt t="159987" x="6486525" y="5630863"/>
          <p14:tracePt t="159994" x="6715125" y="5797550"/>
          <p14:tracePt t="160002" x="6980238" y="6026150"/>
          <p14:tracePt t="160010" x="7196138" y="6246813"/>
          <p14:tracePt t="160017" x="7239000" y="6278563"/>
          <p14:tracePt t="160025" x="7367588" y="6396038"/>
          <p14:tracePt t="160032" x="7546975" y="6537325"/>
          <p14:tracePt t="160040" x="7627938" y="6599238"/>
          <p14:tracePt t="160047" x="7732713" y="6672263"/>
          <p14:tracePt t="160055" x="7824788" y="6740525"/>
          <p14:tracePt t="160062" x="7848600" y="6765925"/>
          <p14:tracePt t="160070" x="7916863" y="6815138"/>
          <p14:tracePt t="160077" x="7959725" y="6838950"/>
          <p14:tracePt t="160085" x="7978775" y="6845300"/>
          <p14:tracePt t="160092" x="7991475" y="6845300"/>
          <p14:tracePt t="160100" x="7997825" y="6845300"/>
          <p14:tracePt t="160357" x="8002588" y="6832600"/>
          <p14:tracePt t="160364" x="8008938" y="6821488"/>
          <p14:tracePt t="160371" x="8008938" y="6802438"/>
          <p14:tracePt t="160379" x="8008938" y="6789738"/>
          <p14:tracePt t="160386" x="7997825" y="6759575"/>
          <p14:tracePt t="160394" x="7997825" y="6740525"/>
          <p14:tracePt t="160401" x="7978775" y="6723063"/>
          <p14:tracePt t="160409" x="7972425" y="6697663"/>
          <p14:tracePt t="160417" x="7966075" y="6684963"/>
          <p14:tracePt t="160423" x="7948613" y="6654800"/>
          <p14:tracePt t="160432" x="7942263" y="6635750"/>
          <p14:tracePt t="160438" x="7935913" y="6605588"/>
          <p14:tracePt t="160448" x="7929563" y="6592888"/>
          <p14:tracePt t="160453" x="7923213" y="6573838"/>
          <p14:tracePt t="160461" x="7916863" y="6562725"/>
          <p14:tracePt t="160468" x="7916863" y="6556375"/>
          <p14:tracePt t="160477" x="7916863" y="6537325"/>
          <p14:tracePt t="160485" x="7910513" y="6524625"/>
          <p14:tracePt t="160490" x="7904163" y="6518275"/>
          <p14:tracePt t="160498" x="7897813" y="6518275"/>
          <p14:tracePt t="160505" x="7893050" y="6500813"/>
          <p14:tracePt t="160514" x="7886700" y="6500813"/>
          <p14:tracePt t="160520" x="7886700" y="6494463"/>
          <p14:tracePt t="160528" x="7886700" y="6481763"/>
          <p14:tracePt t="160535" x="7880350" y="6475413"/>
          <p14:tracePt t="160543" x="7880350" y="6462713"/>
          <p14:tracePt t="160550" x="7880350" y="6451600"/>
          <p14:tracePt t="160558" x="7874000" y="6438900"/>
          <p14:tracePt t="160566" x="7867650" y="6438900"/>
          <p14:tracePt t="160573" x="7867650" y="6426200"/>
          <p14:tracePt t="160581" x="7867650" y="6413500"/>
          <p14:tracePt t="160596" x="7867650" y="6407150"/>
          <p14:tracePt t="160603" x="7861300" y="6407150"/>
          <p14:tracePt t="160610" x="7861300" y="6402388"/>
          <p14:tracePt t="160618" x="7861300" y="6396038"/>
          <p14:tracePt t="160640" x="7861300" y="6389688"/>
          <p14:tracePt t="160686" x="7861300" y="6383338"/>
          <p14:tracePt t="160716" x="7861300" y="6376988"/>
          <p14:tracePt t="161128" x="7867650" y="6376988"/>
          <p14:tracePt t="161134" x="7880350" y="6376988"/>
          <p14:tracePt t="161142" x="7923213" y="6376988"/>
          <p14:tracePt t="161150" x="7966075" y="6376988"/>
          <p14:tracePt t="161166" x="8053388" y="6383338"/>
          <p14:tracePt t="161173" x="8132763" y="6396038"/>
          <p14:tracePt t="161181" x="8169275" y="6402388"/>
          <p14:tracePt t="161188" x="8267700" y="6402388"/>
          <p14:tracePt t="161195" x="8355013" y="6402388"/>
          <p14:tracePt t="161203" x="8416925" y="6402388"/>
          <p14:tracePt t="161210" x="8453438" y="6402388"/>
          <p14:tracePt t="161218" x="8515350" y="6402388"/>
          <p14:tracePt t="161226" x="8601075" y="6402388"/>
          <p14:tracePt t="161233" x="8643938" y="6402388"/>
          <p14:tracePt t="161241" x="8705850" y="6402388"/>
          <p14:tracePt t="161248" x="8743950" y="6402388"/>
          <p14:tracePt t="161255" x="8767763" y="6402388"/>
          <p14:tracePt t="161263" x="8780463" y="6402388"/>
          <p14:tracePt t="161270" x="8786813" y="6402388"/>
          <p14:tracePt t="161706" x="8786813" y="6407150"/>
          <p14:tracePt t="161729" x="8786813" y="6413500"/>
          <p14:tracePt t="162351" x="8767763" y="6413500"/>
          <p14:tracePt t="162359" x="8613775" y="6432550"/>
          <p14:tracePt t="162366" x="8459788" y="6445250"/>
          <p14:tracePt t="162374" x="8355013" y="6456363"/>
          <p14:tracePt t="162381" x="8126413" y="6481763"/>
          <p14:tracePt t="162389" x="7812088" y="6524625"/>
          <p14:tracePt t="162397" x="7677150" y="6537325"/>
          <p14:tracePt t="162404" x="7367588" y="6611938"/>
          <p14:tracePt t="162411" x="6980238" y="6678613"/>
          <p14:tracePt t="162419" x="6856413" y="6697663"/>
          <p14:tracePt t="162426" x="6565900" y="6753225"/>
          <p14:tracePt t="162434" x="6221413" y="6832600"/>
          <p14:tracePt t="162771" x="2706688" y="6802438"/>
          <p14:tracePt t="162779" x="2676525" y="6783388"/>
          <p14:tracePt t="162786" x="2620963" y="6746875"/>
          <p14:tracePt t="162793" x="2540000" y="6723063"/>
          <p14:tracePt t="162801" x="2460625" y="6691313"/>
          <p14:tracePt t="162809" x="2428875" y="6672263"/>
          <p14:tracePt t="162816" x="2379663" y="6654800"/>
          <p14:tracePt t="162824" x="2336800" y="6648450"/>
          <p14:tracePt t="162832" x="2330450" y="6648450"/>
          <p14:tracePt t="162839" x="2324100" y="6642100"/>
          <p14:tracePt t="162906" x="2317750" y="6642100"/>
          <p14:tracePt t="162913" x="2312988" y="6642100"/>
          <p14:tracePt t="162921" x="2300288" y="6642100"/>
          <p14:tracePt t="162929" x="2287588" y="6642100"/>
          <p14:tracePt t="162936" x="2281238" y="6642100"/>
          <p14:tracePt t="162945" x="2262188" y="6642100"/>
          <p14:tracePt t="162951" x="2244725" y="6642100"/>
          <p14:tracePt t="163011" x="2238375" y="6642100"/>
          <p14:tracePt t="163139" x="2238375" y="6648450"/>
          <p14:tracePt t="163148" x="2238375" y="6654800"/>
          <p14:tracePt t="163161" x="2238375" y="6661150"/>
          <p14:tracePt t="163229" x="2251075" y="6661150"/>
          <p14:tracePt t="163236" x="2268538" y="6661150"/>
          <p14:tracePt t="163244" x="2281238" y="6661150"/>
          <p14:tracePt t="163251" x="2312988" y="6661150"/>
          <p14:tracePt t="163259" x="2355850" y="6667500"/>
          <p14:tracePt t="163266" x="2379663" y="6667500"/>
          <p14:tracePt t="163274" x="2405063" y="6667500"/>
          <p14:tracePt t="163281" x="2471738" y="6672263"/>
          <p14:tracePt t="163289" x="2533650" y="6684963"/>
          <p14:tracePt t="163296" x="2578100" y="6691313"/>
          <p14:tracePt t="163304" x="2651125" y="6704013"/>
          <p14:tracePt t="163311" x="2700338" y="6704013"/>
          <p14:tracePt t="163319" x="2749550" y="6704013"/>
          <p14:tracePt t="163326" x="2811463" y="6704013"/>
          <p14:tracePt t="163333" x="2897188" y="6704013"/>
          <p14:tracePt t="163342" x="2928938" y="6704013"/>
          <p14:tracePt t="163348" x="2984500" y="6704013"/>
          <p14:tracePt t="163356" x="3033713" y="6704013"/>
          <p14:tracePt t="163363" x="3052763" y="6704013"/>
          <p14:tracePt t="163372" x="3063875" y="6704013"/>
          <p14:tracePt t="163379" x="3070225" y="6704013"/>
          <p14:tracePt t="163386" x="3076575" y="6704013"/>
          <p14:tracePt t="163408" x="3082925" y="6704013"/>
          <p14:tracePt t="163416" x="3101975" y="6704013"/>
          <p14:tracePt t="163425" x="3113088" y="6704013"/>
          <p14:tracePt t="163431" x="3138488" y="6704013"/>
          <p14:tracePt t="163439" x="3151188" y="6704013"/>
          <p14:tracePt t="163446" x="3168650" y="6704013"/>
          <p14:tracePt t="163454" x="3181350" y="6704013"/>
          <p14:tracePt t="163462" x="3187700" y="6704013"/>
          <p14:tracePt t="163896" x="3200400" y="6704013"/>
          <p14:tracePt t="163904" x="3217863" y="6704013"/>
          <p14:tracePt t="163911" x="3249613" y="6697663"/>
          <p14:tracePt t="163919" x="3268663" y="6684963"/>
          <p14:tracePt t="163926" x="3317875" y="6684963"/>
          <p14:tracePt t="163934" x="3403600" y="6684963"/>
          <p14:tracePt t="163942" x="3440113" y="6684963"/>
          <p14:tracePt t="163949" x="3502025" y="6684963"/>
          <p14:tracePt t="163956" x="3563938" y="6684963"/>
          <p14:tracePt t="163964" x="3600450" y="6684963"/>
          <p14:tracePt t="163972" x="3649663" y="6684963"/>
          <p14:tracePt t="163978" x="3687763" y="6684963"/>
          <p14:tracePt t="163988" x="3698875" y="6684963"/>
          <p14:tracePt t="163993" x="3748088" y="6684963"/>
          <p14:tracePt t="164001" x="3773488" y="6684963"/>
          <p14:tracePt t="164008" x="3816350" y="6691313"/>
          <p14:tracePt t="164017" x="3841750" y="6691313"/>
          <p14:tracePt t="164025" x="3878263" y="6697663"/>
          <p14:tracePt t="164031" x="3946525" y="6704013"/>
          <p14:tracePt t="164039" x="3970338" y="6704013"/>
          <p14:tracePt t="164046" x="4019550" y="6704013"/>
          <p14:tracePt t="164054" x="4044950" y="6704013"/>
          <p14:tracePt t="164061" x="4057650" y="6704013"/>
          <p14:tracePt t="164812" x="4068763" y="6704013"/>
          <p14:tracePt t="164819" x="4081463" y="6704013"/>
          <p14:tracePt t="164826" x="4094163" y="6704013"/>
          <p14:tracePt t="164834" x="4119563" y="6704013"/>
          <p14:tracePt t="164841" x="4149725" y="6697663"/>
          <p14:tracePt t="164849" x="4168775" y="6697663"/>
          <p14:tracePt t="164856" x="4198938" y="6697663"/>
          <p14:tracePt t="164864" x="4235450" y="6697663"/>
          <p14:tracePt t="164870" x="4254500" y="6691313"/>
          <p14:tracePt t="164878" x="4284663" y="6691313"/>
          <p14:tracePt t="164885" x="4310063" y="6691313"/>
          <p14:tracePt t="164893" x="4322763" y="6691313"/>
          <p14:tracePt t="164900" x="4359275" y="6691313"/>
          <p14:tracePt t="164907" x="4384675" y="6691313"/>
          <p14:tracePt t="164915" x="4408488" y="6691313"/>
          <p14:tracePt t="164922" x="4445000" y="6691313"/>
          <p14:tracePt t="164930" x="4506913" y="6691313"/>
          <p14:tracePt t="164937" x="4532313" y="6691313"/>
          <p14:tracePt t="164945" x="4587875" y="6691313"/>
          <p14:tracePt t="164952" x="4643438" y="6691313"/>
          <p14:tracePt t="164960" x="4667250" y="6691313"/>
          <p14:tracePt t="164968" x="4679950" y="6691313"/>
          <p14:tracePt t="164975" x="4692650" y="6691313"/>
          <p14:tracePt t="165419" x="4699000" y="6691313"/>
          <p14:tracePt t="165427" x="4705350" y="6691313"/>
          <p14:tracePt t="165433" x="4710113" y="6697663"/>
          <p14:tracePt t="165441" x="4722813" y="6697663"/>
          <p14:tracePt t="165448" x="4729163" y="6697663"/>
          <p14:tracePt t="165456" x="4741863" y="6697663"/>
          <p14:tracePt t="165463" x="4759325" y="6697663"/>
          <p14:tracePt t="165471" x="4765675" y="6697663"/>
          <p14:tracePt t="165479" x="4791075" y="6697663"/>
          <p14:tracePt t="165486" x="4810125" y="6697663"/>
          <p14:tracePt t="165494" x="4827588" y="6697663"/>
          <p14:tracePt t="165501" x="4852988" y="6697663"/>
          <p14:tracePt t="165511" x="4895850" y="6697663"/>
          <p14:tracePt t="165516" x="4919663" y="6697663"/>
          <p14:tracePt t="165524" x="4964113" y="6697663"/>
          <p14:tracePt t="165531" x="5013325" y="6697663"/>
          <p14:tracePt t="165539" x="5043488" y="6697663"/>
          <p14:tracePt t="165547" x="5099050" y="6697663"/>
          <p14:tracePt t="165554" x="5130800" y="6697663"/>
          <p14:tracePt t="165562" x="5167313" y="6697663"/>
          <p14:tracePt t="165569" x="5173663" y="6697663"/>
          <p14:tracePt t="165577" x="5197475" y="6697663"/>
          <p14:tracePt t="165583" x="5216525" y="6697663"/>
          <p14:tracePt t="165591" x="5222875" y="6697663"/>
          <p14:tracePt t="165598" x="5229225" y="6697663"/>
          <p14:tracePt t="165831" x="5240338" y="6697663"/>
          <p14:tracePt t="165839" x="5289550" y="6697663"/>
          <p14:tracePt t="165845" x="5327650" y="6697663"/>
          <p14:tracePt t="165852" x="5383213" y="6697663"/>
          <p14:tracePt t="165860" x="5389563" y="6697663"/>
          <p14:tracePt t="165867" x="5419725" y="6697663"/>
          <p14:tracePt t="165875" x="5438775" y="6704013"/>
          <p14:tracePt t="165882" x="5445125" y="6704013"/>
          <p14:tracePt t="165890" x="5449888" y="6704013"/>
          <p14:tracePt t="165905" x="5456238" y="6704013"/>
          <p14:tracePt t="165912" x="5462588" y="6704013"/>
          <p14:tracePt t="165921" x="5468938" y="6704013"/>
          <p14:tracePt t="165927" x="5475288" y="6704013"/>
          <p14:tracePt t="165935" x="5481638" y="6704013"/>
          <p14:tracePt t="165942" x="5500688" y="6704013"/>
          <p14:tracePt t="165950" x="5511800" y="6704013"/>
          <p14:tracePt t="165957" x="5524500" y="6704013"/>
          <p14:tracePt t="165965" x="5537200" y="6704013"/>
          <p14:tracePt t="165973" x="5556250" y="6704013"/>
          <p14:tracePt t="165980" x="5561013" y="6704013"/>
          <p14:tracePt t="165988" x="5567363" y="6704013"/>
          <p14:tracePt t="166003" x="5573713" y="6704013"/>
          <p14:tracePt t="166116" x="5580063" y="6704013"/>
          <p14:tracePt t="166131" x="5586413" y="6704013"/>
          <p14:tracePt t="166139" x="5592763" y="6704013"/>
          <p14:tracePt t="166146" x="5599113" y="6704013"/>
          <p14:tracePt t="166158" x="5610225" y="6704013"/>
          <p14:tracePt t="166161" x="5635625" y="6704013"/>
          <p14:tracePt t="166169" x="5672138" y="6704013"/>
          <p14:tracePt t="166176" x="5734050" y="6704013"/>
          <p14:tracePt t="166184" x="5765800" y="6704013"/>
          <p14:tracePt t="166191" x="5821363" y="6704013"/>
          <p14:tracePt t="166199" x="5857875" y="6704013"/>
          <p14:tracePt t="166207" x="5913438" y="6704013"/>
          <p14:tracePt t="166213" x="5919788" y="6704013"/>
          <p14:tracePt t="166222" x="5949950" y="6704013"/>
          <p14:tracePt t="166228" x="5962650" y="6704013"/>
          <p14:tracePt t="166236" x="5969000" y="6704013"/>
          <p14:tracePt t="166243" x="5975350" y="6697663"/>
          <p14:tracePt t="166251" x="5980113" y="6697663"/>
          <p14:tracePt t="166260" x="5992813" y="6697663"/>
          <p14:tracePt t="166266" x="6005513" y="6697663"/>
          <p14:tracePt t="166275" x="6024563" y="6697663"/>
          <p14:tracePt t="166281" x="6035675" y="6697663"/>
          <p14:tracePt t="166289" x="6061075" y="6697663"/>
          <p14:tracePt t="166296" x="6080125" y="6697663"/>
          <p14:tracePt t="166305" x="6091238" y="6697663"/>
          <p14:tracePt t="166311" x="6097588" y="6697663"/>
          <p14:tracePt t="166319" x="6103938" y="6697663"/>
          <p14:tracePt t="166326" x="6110288" y="6697663"/>
          <p14:tracePt t="166844" x="6116638" y="6697663"/>
          <p14:tracePt t="166852" x="6129338" y="6697663"/>
          <p14:tracePt t="166859" x="6135688" y="6697663"/>
          <p14:tracePt t="166865" x="6140450" y="6697663"/>
          <p14:tracePt t="166880" x="6153150" y="6697663"/>
          <p14:tracePt t="166887" x="6165850" y="6697663"/>
          <p14:tracePt t="166895" x="6172200" y="6697663"/>
          <p14:tracePt t="166902" x="6191250" y="6691313"/>
          <p14:tracePt t="166910" x="6208713" y="6691313"/>
          <p14:tracePt t="166917" x="6215063" y="6691313"/>
          <p14:tracePt t="166925" x="6234113" y="6684963"/>
          <p14:tracePt t="166932" x="6251575" y="6684963"/>
          <p14:tracePt t="166940" x="6264275" y="6684963"/>
          <p14:tracePt t="166948" x="6276975" y="6684963"/>
          <p14:tracePt t="166955" x="6289675" y="6684963"/>
          <p14:tracePt t="166963" x="6300788" y="6684963"/>
          <p14:tracePt t="166970" x="6307138" y="6684963"/>
          <p14:tracePt t="166978" x="6319838" y="6684963"/>
          <p14:tracePt t="166985" x="6326188" y="6684963"/>
          <p14:tracePt t="166993" x="6332538" y="6684963"/>
          <p14:tracePt t="167000" x="6351588" y="6684963"/>
          <p14:tracePt t="167007" x="6362700" y="6684963"/>
          <p14:tracePt t="167015" x="6369050" y="6684963"/>
          <p14:tracePt t="167022" x="6381750" y="6684963"/>
          <p14:tracePt t="167030" x="6388100" y="6684963"/>
          <p14:tracePt t="167076" x="6394450" y="6684963"/>
          <p14:tracePt t="167084" x="6400800" y="6684963"/>
          <p14:tracePt t="167091" x="6405563" y="6684963"/>
          <p14:tracePt t="167099" x="6411913" y="6684963"/>
          <p14:tracePt t="167106" x="6418263" y="6684963"/>
          <p14:tracePt t="167114" x="6424613" y="6684963"/>
          <p14:tracePt t="167129" x="6437313" y="66849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16450D-BDD2-ED41-956C-36393319D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>
                <a:latin typeface="+mn-lt"/>
                <a:ea typeface="SimSun" panose="02010600030101010101" pitchFamily="2" charset="-122"/>
              </a:rPr>
              <a:t>基本锁存器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39C2E66-4CBE-D242-B7B7-7FB944B19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941068"/>
            <a:ext cx="7886700" cy="1386724"/>
          </a:xfrm>
        </p:spPr>
        <p:txBody>
          <a:bodyPr>
            <a:normAutofit fontScale="92500"/>
          </a:bodyPr>
          <a:lstStyle/>
          <a:p>
            <a:pPr marL="492125" indent="-492125" algn="just" defTabSz="95885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CLK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==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时，等于直通电路，等于写入当前状态。</a:t>
            </a:r>
            <a:endParaRPr lang="en-US" altLang="zh-C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92125" indent="-492125" algn="just" defTabSz="95885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CLK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==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时，保持输出，等于记忆当前状态。</a:t>
            </a:r>
          </a:p>
        </p:txBody>
      </p:sp>
      <p:pic>
        <p:nvPicPr>
          <p:cNvPr id="8" name="图片 7" descr="手机屏幕截图&#10;&#10;描述已自动生成">
            <a:extLst>
              <a:ext uri="{FF2B5EF4-FFF2-40B4-BE49-F238E27FC236}">
                <a16:creationId xmlns:a16="http://schemas.microsoft.com/office/drawing/2014/main" id="{FE727888-FF63-0046-BEC3-37D02F1DD3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5" y="1825117"/>
            <a:ext cx="8515350" cy="2818461"/>
          </a:xfrm>
          <a:prstGeom prst="rect">
            <a:avLst/>
          </a:prstGeom>
        </p:spPr>
      </p:pic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A49176F-17A4-4E84-8EB0-83B17B2365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460724"/>
      </p:ext>
    </p:extLst>
  </p:cSld>
  <p:clrMapOvr>
    <a:masterClrMapping/>
  </p:clrMapOvr>
  <p:transition advTm="9530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08" x="6424613" y="6684963"/>
          <p14:tracePt t="1612" x="6319838" y="6691313"/>
          <p14:tracePt t="1617" x="6202363" y="6691313"/>
          <p14:tracePt t="1624" x="6172200" y="6691313"/>
          <p14:tracePt t="1632" x="6122988" y="6691313"/>
          <p14:tracePt t="1639" x="6073775" y="6691313"/>
          <p14:tracePt t="1647" x="6035675" y="6691313"/>
          <p14:tracePt t="1654" x="5975350" y="6691313"/>
          <p14:tracePt t="1662" x="5913438" y="6691313"/>
          <p14:tracePt t="1669" x="5881688" y="6691313"/>
          <p14:tracePt t="1677" x="5808663" y="6684963"/>
          <p14:tracePt t="1685" x="5746750" y="6672263"/>
          <p14:tracePt t="1692" x="5703888" y="6661150"/>
          <p14:tracePt t="1700" x="5616575" y="6648450"/>
          <p14:tracePt t="1708" x="5518150" y="6635750"/>
          <p14:tracePt t="1716" x="5462588" y="6629400"/>
          <p14:tracePt t="1722" x="5351463" y="6616700"/>
          <p14:tracePt t="1729" x="5240338" y="6616700"/>
          <p14:tracePt t="1737" x="5167313" y="6616700"/>
          <p14:tracePt t="1744" x="5130800" y="6616700"/>
          <p14:tracePt t="1752" x="5056188" y="6616700"/>
          <p14:tracePt t="1759" x="4994275" y="6616700"/>
          <p14:tracePt t="1767" x="4975225" y="6616700"/>
          <p14:tracePt t="1774" x="4895850" y="6616700"/>
          <p14:tracePt t="1783" x="4833938" y="6616700"/>
          <p14:tracePt t="1791" x="4810125" y="6616700"/>
          <p14:tracePt t="1798" x="4754563" y="6616700"/>
          <p14:tracePt t="1806" x="4699000" y="6616700"/>
          <p14:tracePt t="1814" x="4679950" y="6616700"/>
          <p14:tracePt t="1820" x="4637088" y="6616700"/>
          <p14:tracePt t="1828" x="4594225" y="6616700"/>
          <p14:tracePt t="1835" x="4575175" y="6616700"/>
          <p14:tracePt t="1844" x="4538663" y="6616700"/>
          <p14:tracePt t="1851" x="4500563" y="6616700"/>
          <p14:tracePt t="1858" x="4464050" y="6616700"/>
          <p14:tracePt t="1866" x="4445000" y="6616700"/>
          <p14:tracePt t="1873" x="4408488" y="6616700"/>
          <p14:tracePt t="1881" x="4329113" y="6611938"/>
          <p14:tracePt t="1896" x="4310063" y="6605588"/>
          <p14:tracePt t="1903" x="4297363" y="6599238"/>
          <p14:tracePt t="1911" x="4284663" y="6592888"/>
          <p14:tracePt t="1918" x="4273550" y="6586538"/>
          <p14:tracePt t="1926" x="4254500" y="6573838"/>
          <p14:tracePt t="1934" x="4254500" y="6567488"/>
          <p14:tracePt t="1941" x="4241800" y="6562725"/>
          <p14:tracePt t="1949" x="4217988" y="6556375"/>
          <p14:tracePt t="1956" x="4205288" y="6550025"/>
          <p14:tracePt t="1964" x="4186238" y="6550025"/>
          <p14:tracePt t="1971" x="4162425" y="6550025"/>
          <p14:tracePt t="1978" x="4149725" y="6543675"/>
          <p14:tracePt t="1985" x="4137025" y="6543675"/>
          <p14:tracePt t="1993" x="4124325" y="6543675"/>
          <p14:tracePt t="2001" x="4113213" y="6543675"/>
          <p14:tracePt t="2008" x="4106863" y="6543675"/>
          <p14:tracePt t="2016" x="4100513" y="6543675"/>
          <p14:tracePt t="2023" x="4094163" y="6537325"/>
          <p14:tracePt t="2031" x="4087813" y="6537325"/>
          <p14:tracePt t="2056" x="4081463" y="6530975"/>
          <p14:tracePt t="2474" x="4051300" y="6524625"/>
          <p14:tracePt t="2481" x="4044950" y="6524625"/>
          <p14:tracePt t="2488" x="4019550" y="6524625"/>
          <p14:tracePt t="2497" x="4002088" y="6524625"/>
          <p14:tracePt t="2502" x="3989388" y="6524625"/>
          <p14:tracePt t="2509" x="3970338" y="6518275"/>
          <p14:tracePt t="2517" x="3959225" y="6518275"/>
          <p14:tracePt t="2524" x="3946525" y="6511925"/>
          <p14:tracePt t="2532" x="3933825" y="6511925"/>
          <p14:tracePt t="2539" x="3921125" y="6511925"/>
          <p14:tracePt t="2547" x="3914775" y="6507163"/>
          <p14:tracePt t="2554" x="3908425" y="6507163"/>
          <p14:tracePt t="2562" x="3897313" y="6507163"/>
          <p14:tracePt t="2577" x="3890963" y="6507163"/>
          <p14:tracePt t="2585" x="3884613" y="6507163"/>
          <p14:tracePt t="2593" x="3878263" y="6507163"/>
          <p14:tracePt t="2608" x="3871913" y="6507163"/>
          <p14:tracePt t="2623" x="3865563" y="6507163"/>
          <p14:tracePt t="2631" x="3859213" y="6507163"/>
          <p14:tracePt t="2652" x="3854450" y="6507163"/>
          <p14:tracePt t="2667" x="3848100" y="6507163"/>
          <p14:tracePt t="2675" x="3841750" y="6507163"/>
          <p14:tracePt t="2698" x="3835400" y="6511925"/>
          <p14:tracePt t="2720" x="3829050" y="6511925"/>
          <p14:tracePt t="2766" x="3829050" y="6518275"/>
          <p14:tracePt t="2773" x="3822700" y="6518275"/>
          <p14:tracePt t="2781" x="3822700" y="6524625"/>
          <p14:tracePt t="2788" x="3816350" y="6524625"/>
          <p14:tracePt t="2796" x="3810000" y="6524625"/>
          <p14:tracePt t="2803" x="3803650" y="6524625"/>
          <p14:tracePt t="2811" x="3798888" y="6524625"/>
          <p14:tracePt t="14104" x="3711575" y="6481763"/>
          <p14:tracePt t="14109" x="3409950" y="6334125"/>
          <p14:tracePt t="14114" x="3021013" y="6124575"/>
          <p14:tracePt t="14122" x="2903538" y="6075363"/>
          <p14:tracePt t="14130" x="2860675" y="6043613"/>
          <p14:tracePt t="14137" x="2755900" y="5994400"/>
          <p14:tracePt t="14145" x="2657475" y="5945188"/>
          <p14:tracePt t="14152" x="2614613" y="5919788"/>
          <p14:tracePt t="14160" x="2497138" y="5876925"/>
          <p14:tracePt t="14167" x="2398713" y="5834063"/>
          <p14:tracePt t="14175" x="2343150" y="5815013"/>
          <p14:tracePt t="14182" x="2232025" y="5778500"/>
          <p14:tracePt t="14190" x="2127250" y="5748338"/>
          <p14:tracePt t="14197" x="2084388" y="5729288"/>
          <p14:tracePt t="14205" x="2009775" y="5710238"/>
          <p14:tracePt t="14213" x="1954213" y="5692775"/>
          <p14:tracePt t="14220" x="1936750" y="5692775"/>
          <p14:tracePt t="14227" x="1898650" y="5686425"/>
          <p14:tracePt t="14235" x="1881188" y="5686425"/>
          <p14:tracePt t="14243" x="1862138" y="5680075"/>
          <p14:tracePt t="14249" x="1849438" y="5680075"/>
          <p14:tracePt t="14257" x="1843088" y="5680075"/>
          <p14:tracePt t="14264" x="1836738" y="5680075"/>
          <p14:tracePt t="14310" x="1836738" y="5686425"/>
          <p14:tracePt t="14317" x="1825625" y="5705475"/>
          <p14:tracePt t="14325" x="1812925" y="5710238"/>
          <p14:tracePt t="14332" x="1781175" y="5729288"/>
          <p14:tracePt t="14340" x="1727200" y="5759450"/>
          <p14:tracePt t="14347" x="1695450" y="5765800"/>
          <p14:tracePt t="14355" x="1609725" y="5772150"/>
          <p14:tracePt t="14363" x="1560513" y="5772150"/>
          <p14:tracePt t="14370" x="1498600" y="5772150"/>
          <p14:tracePt t="14377" x="1473200" y="5765800"/>
          <p14:tracePt t="14603" x="1462088" y="5765800"/>
          <p14:tracePt t="14611" x="1455738" y="5765800"/>
          <p14:tracePt t="14617" x="1423988" y="5765800"/>
          <p14:tracePt t="14625" x="1406525" y="5765800"/>
          <p14:tracePt t="14632" x="1393825" y="5765800"/>
          <p14:tracePt t="14640" x="1381125" y="5765800"/>
          <p14:tracePt t="14647" x="1368425" y="5765800"/>
          <p14:tracePt t="14655" x="1355725" y="5759450"/>
          <p14:tracePt t="14663" x="1344613" y="5754688"/>
          <p14:tracePt t="14670" x="1331913" y="5741988"/>
          <p14:tracePt t="14677" x="1325563" y="5735638"/>
          <p14:tracePt t="14684" x="1319213" y="5729288"/>
          <p14:tracePt t="14694" x="1306513" y="5722938"/>
          <p14:tracePt t="14699" x="1295400" y="5710238"/>
          <p14:tracePt t="14707" x="1282700" y="5710238"/>
          <p14:tracePt t="14714" x="1263650" y="5699125"/>
          <p14:tracePt t="14722" x="1246188" y="5692775"/>
          <p14:tracePt t="14730" x="1239838" y="5686425"/>
          <p14:tracePt t="14737" x="1220788" y="5686425"/>
          <p14:tracePt t="14744" x="1208088" y="5673725"/>
          <p14:tracePt t="14752" x="1201738" y="5673725"/>
          <p14:tracePt t="14760" x="1190625" y="5667375"/>
          <p14:tracePt t="14767" x="1177925" y="5661025"/>
          <p14:tracePt t="14775" x="1165225" y="5654675"/>
          <p14:tracePt t="14782" x="1158875" y="5649913"/>
          <p14:tracePt t="14790" x="1146175" y="5649913"/>
          <p14:tracePt t="14797" x="1135063" y="5637213"/>
          <p14:tracePt t="14819" x="1128713" y="5637213"/>
          <p14:tracePt t="14872" x="1128713" y="5630863"/>
          <p14:tracePt t="14895" x="1128713" y="5624513"/>
          <p14:tracePt t="15061" x="1128713" y="5618163"/>
          <p14:tracePt t="15841" x="1135063" y="5618163"/>
          <p14:tracePt t="15848" x="1171575" y="5618163"/>
          <p14:tracePt t="15854" x="1190625" y="5624513"/>
          <p14:tracePt t="15862" x="1201738" y="5624513"/>
          <p14:tracePt t="15869" x="1239838" y="5624513"/>
          <p14:tracePt t="15877" x="1270000" y="5637213"/>
          <p14:tracePt t="15885" x="1282700" y="5637213"/>
          <p14:tracePt t="15892" x="1331913" y="5637213"/>
          <p14:tracePt t="15900" x="1381125" y="5637213"/>
          <p14:tracePt t="15907" x="1430338" y="5637213"/>
          <p14:tracePt t="15915" x="1443038" y="5637213"/>
          <p14:tracePt t="15922" x="1485900" y="5637213"/>
          <p14:tracePt t="15931" x="1535113" y="5637213"/>
          <p14:tracePt t="15937" x="1560513" y="5637213"/>
          <p14:tracePt t="15945" x="1616075" y="5637213"/>
          <p14:tracePt t="15952" x="1701800" y="5630863"/>
          <p14:tracePt t="15960" x="1731963" y="5630863"/>
          <p14:tracePt t="15967" x="1819275" y="5624513"/>
          <p14:tracePt t="15975" x="1892300" y="5624513"/>
          <p14:tracePt t="15983" x="1911350" y="5611813"/>
          <p14:tracePt t="15990" x="1960563" y="5605463"/>
          <p14:tracePt t="15998" x="1997075" y="5599113"/>
          <p14:tracePt t="16004" x="2028825" y="5594350"/>
          <p14:tracePt t="16012" x="2041525" y="5594350"/>
          <p14:tracePt t="16019" x="2058988" y="5594350"/>
          <p14:tracePt t="16028" x="2071688" y="5594350"/>
          <p14:tracePt t="16034" x="2084388" y="5594350"/>
          <p14:tracePt t="16042" x="2101850" y="5594350"/>
          <p14:tracePt t="16050" x="2120900" y="5594350"/>
          <p14:tracePt t="16057" x="2133600" y="5594350"/>
          <p14:tracePt t="16065" x="2163763" y="5594350"/>
          <p14:tracePt t="16072" x="2182813" y="5594350"/>
          <p14:tracePt t="16081" x="2201863" y="5594350"/>
          <p14:tracePt t="16087" x="2212975" y="5594350"/>
          <p14:tracePt t="16095" x="2225675" y="5594350"/>
          <p14:tracePt t="16102" x="2232025" y="5594350"/>
          <p14:tracePt t="16110" x="2251075" y="5594350"/>
          <p14:tracePt t="16117" x="2257425" y="5599113"/>
          <p14:tracePt t="16125" x="2262188" y="5599113"/>
          <p14:tracePt t="16133" x="2274888" y="5599113"/>
          <p14:tracePt t="16140" x="2300288" y="5611813"/>
          <p14:tracePt t="16148" x="2317750" y="5611813"/>
          <p14:tracePt t="16154" x="2330450" y="5611813"/>
          <p14:tracePt t="16162" x="2355850" y="5618163"/>
          <p14:tracePt t="16169" x="2379663" y="5618163"/>
          <p14:tracePt t="16177" x="2398713" y="5618163"/>
          <p14:tracePt t="16184" x="2417763" y="5618163"/>
          <p14:tracePt t="16192" x="2428875" y="5618163"/>
          <p14:tracePt t="16335" x="2435225" y="5618163"/>
          <p14:tracePt t="16365" x="2441575" y="5618163"/>
          <p14:tracePt t="16373" x="2447925" y="5618163"/>
          <p14:tracePt t="16395" x="2454275" y="5618163"/>
          <p14:tracePt t="16402" x="2460625" y="5618163"/>
          <p14:tracePt t="16410" x="2466975" y="5618163"/>
          <p14:tracePt t="16598" x="2478088" y="5618163"/>
          <p14:tracePt t="16605" x="2503488" y="5618163"/>
          <p14:tracePt t="16612" x="2516188" y="5611813"/>
          <p14:tracePt t="16620" x="2540000" y="5611813"/>
          <p14:tracePt t="16627" x="2559050" y="5605463"/>
          <p14:tracePt t="16634" x="2565400" y="5605463"/>
          <p14:tracePt t="16642" x="2582863" y="5605463"/>
          <p14:tracePt t="16659" x="2589213" y="5605463"/>
          <p14:tracePt t="16665" x="2595563" y="5605463"/>
          <p14:tracePt t="16673" x="2601913" y="5605463"/>
          <p14:tracePt t="16680" x="2614613" y="5605463"/>
          <p14:tracePt t="16689" x="2627313" y="5605463"/>
          <p14:tracePt t="16695" x="2638425" y="5605463"/>
          <p14:tracePt t="16703" x="2651125" y="5605463"/>
          <p14:tracePt t="17325" x="2657475" y="5605463"/>
          <p14:tracePt t="17340" x="2663825" y="5611813"/>
          <p14:tracePt t="17348" x="2676525" y="5611813"/>
          <p14:tracePt t="17355" x="2682875" y="5618163"/>
          <p14:tracePt t="17370" x="2687638" y="5618163"/>
          <p14:tracePt t="17392" x="2693988" y="5618163"/>
          <p14:tracePt t="17400" x="2700338" y="5618163"/>
          <p14:tracePt t="17407" x="2706688" y="5624513"/>
          <p14:tracePt t="17416" x="2713038" y="5624513"/>
          <p14:tracePt t="17422" x="2732088" y="5624513"/>
          <p14:tracePt t="17430" x="2738438" y="5624513"/>
          <p14:tracePt t="17437" x="2755900" y="5624513"/>
          <p14:tracePt t="17445" x="2781300" y="5630863"/>
          <p14:tracePt t="17452" x="2811463" y="5630863"/>
          <p14:tracePt t="17459" x="2847975" y="5630863"/>
          <p14:tracePt t="17466" x="2909888" y="5630863"/>
          <p14:tracePt t="17474" x="2971800" y="5630863"/>
          <p14:tracePt t="17481" x="3008313" y="5630863"/>
          <p14:tracePt t="17489" x="3082925" y="5630863"/>
          <p14:tracePt t="17496" x="3157538" y="5630863"/>
          <p14:tracePt t="17504" x="3200400" y="5630863"/>
          <p14:tracePt t="17511" x="3262313" y="5630863"/>
          <p14:tracePt t="17519" x="3311525" y="5630863"/>
          <p14:tracePt t="17526" x="3335338" y="5630863"/>
          <p14:tracePt t="17534" x="3384550" y="5630863"/>
          <p14:tracePt t="17541" x="3459163" y="5630863"/>
          <p14:tracePt t="17549" x="3478213" y="5630863"/>
          <p14:tracePt t="17557" x="3527425" y="5630863"/>
          <p14:tracePt t="17565" x="3600450" y="5630863"/>
          <p14:tracePt t="17571" x="3675063" y="5630863"/>
          <p14:tracePt t="17579" x="3694113" y="5630863"/>
          <p14:tracePt t="17586" x="3748088" y="5630863"/>
          <p14:tracePt t="17594" x="3779838" y="5630863"/>
          <p14:tracePt t="17602" x="3792538" y="5630863"/>
          <p14:tracePt t="17609" x="3803650" y="5630863"/>
          <p14:tracePt t="17963" x="3810000" y="5630863"/>
          <p14:tracePt t="17970" x="3816350" y="5630863"/>
          <p14:tracePt t="17978" x="3822700" y="5630863"/>
          <p14:tracePt t="17985" x="3829050" y="5630863"/>
          <p14:tracePt t="17992" x="3841750" y="5630863"/>
          <p14:tracePt t="18000" x="3854450" y="5630863"/>
          <p14:tracePt t="18009" x="3878263" y="5630863"/>
          <p14:tracePt t="18015" x="3914775" y="5624513"/>
          <p14:tracePt t="18022" x="3940175" y="5624513"/>
          <p14:tracePt t="18030" x="3976688" y="5624513"/>
          <p14:tracePt t="18038" x="4002088" y="5624513"/>
          <p14:tracePt t="18045" x="4013200" y="5624513"/>
          <p14:tracePt t="18052" x="4032250" y="5624513"/>
          <p14:tracePt t="18060" x="4044950" y="5624513"/>
          <p14:tracePt t="18068" x="4057650" y="5624513"/>
          <p14:tracePt t="18075" x="4068763" y="5624513"/>
          <p14:tracePt t="18082" x="4087813" y="5624513"/>
          <p14:tracePt t="18092" x="4100513" y="5624513"/>
          <p14:tracePt t="18097" x="4137025" y="5637213"/>
          <p14:tracePt t="18105" x="4168775" y="5637213"/>
          <p14:tracePt t="18112" x="4192588" y="5637213"/>
          <p14:tracePt t="18120" x="4211638" y="5637213"/>
          <p14:tracePt t="18127" x="4260850" y="5643563"/>
          <p14:tracePt t="18135" x="4329113" y="5649913"/>
          <p14:tracePt t="18142" x="4352925" y="5649913"/>
          <p14:tracePt t="18150" x="4421188" y="5649913"/>
          <p14:tracePt t="18158" x="4494213" y="5649913"/>
          <p14:tracePt t="18165" x="4513263" y="5649913"/>
          <p14:tracePt t="18173" x="4562475" y="5649913"/>
          <p14:tracePt t="18180" x="4611688" y="5649913"/>
          <p14:tracePt t="18188" x="4630738" y="5649913"/>
          <p14:tracePt t="18195" x="4679950" y="5649913"/>
          <p14:tracePt t="18202" x="4705350" y="5649913"/>
          <p14:tracePt t="18211" x="4722813" y="5649913"/>
          <p14:tracePt t="18217" x="4759325" y="5649913"/>
          <p14:tracePt t="18225" x="4791075" y="5649913"/>
          <p14:tracePt t="18232" x="4814888" y="5649913"/>
          <p14:tracePt t="18241" x="4840288" y="5649913"/>
          <p14:tracePt t="18247" x="4864100" y="5643563"/>
          <p14:tracePt t="18255" x="4895850" y="5643563"/>
          <p14:tracePt t="18262" x="4902200" y="5637213"/>
          <p14:tracePt t="18270" x="4908550" y="5637213"/>
          <p14:tracePt t="18277" x="4914900" y="5637213"/>
          <p14:tracePt t="18285" x="4919663" y="5637213"/>
          <p14:tracePt t="18292" x="4926013" y="5637213"/>
          <p14:tracePt t="18300" x="4938713" y="5637213"/>
          <p14:tracePt t="18308" x="4945063" y="5637213"/>
          <p14:tracePt t="18315" x="4964113" y="5637213"/>
          <p14:tracePt t="18322" x="5000625" y="5637213"/>
          <p14:tracePt t="18330" x="5024438" y="5637213"/>
          <p14:tracePt t="18338" x="5049838" y="5637213"/>
          <p14:tracePt t="18345" x="5086350" y="5637213"/>
          <p14:tracePt t="18352" x="5118100" y="5637213"/>
          <p14:tracePt t="18361" x="5130800" y="5637213"/>
          <p14:tracePt t="18367" x="5148263" y="5637213"/>
          <p14:tracePt t="18375" x="5173663" y="5637213"/>
          <p14:tracePt t="18382" x="5184775" y="5630863"/>
          <p14:tracePt t="18391" x="5203825" y="5630863"/>
          <p14:tracePt t="18397" x="5235575" y="5630863"/>
          <p14:tracePt t="18405" x="5253038" y="5624513"/>
          <p14:tracePt t="18412" x="5289550" y="5618163"/>
          <p14:tracePt t="18420" x="5345113" y="5618163"/>
          <p14:tracePt t="18427" x="5357813" y="5611813"/>
          <p14:tracePt t="18435" x="5376863" y="5611813"/>
          <p14:tracePt t="18442" x="5383213" y="5611813"/>
          <p14:tracePt t="18450" x="5389563" y="5611813"/>
          <p14:tracePt t="18464" x="5395913" y="5611813"/>
          <p14:tracePt t="18487" x="5400675" y="5611813"/>
          <p14:tracePt t="18494" x="5407025" y="5611813"/>
          <p14:tracePt t="18509" x="5413375" y="5611813"/>
          <p14:tracePt t="18517" x="5419725" y="5611813"/>
          <p14:tracePt t="18524" x="5426075" y="5611813"/>
          <p14:tracePt t="18540" x="5432425" y="5611813"/>
          <p14:tracePt t="18546" x="5438775" y="5611813"/>
          <p14:tracePt t="18554" x="5445125" y="5611813"/>
          <p14:tracePt t="18562" x="5449888" y="5611813"/>
          <p14:tracePt t="19966" x="5468938" y="5611813"/>
          <p14:tracePt t="19971" x="5530850" y="5611813"/>
          <p14:tracePt t="19978" x="5561013" y="5611813"/>
          <p14:tracePt t="19986" x="5610225" y="5611813"/>
          <p14:tracePt t="19994" x="5672138" y="5611813"/>
          <p14:tracePt t="20001" x="5703888" y="5599113"/>
          <p14:tracePt t="20009" x="5765800" y="5599113"/>
          <p14:tracePt t="20016" x="5802313" y="5599113"/>
          <p14:tracePt t="20025" x="5815013" y="5599113"/>
          <p14:tracePt t="20031" x="5826125" y="5599113"/>
          <p14:tracePt t="20039" x="5838825" y="5599113"/>
          <p14:tracePt t="20046" x="5845175" y="5599113"/>
          <p14:tracePt t="20054" x="5851525" y="5599113"/>
          <p14:tracePt t="20061" x="5857875" y="5599113"/>
          <p14:tracePt t="20077" x="5870575" y="5599113"/>
          <p14:tracePt t="20084" x="5881688" y="5599113"/>
          <p14:tracePt t="20092" x="5888038" y="5599113"/>
          <p14:tracePt t="20099" x="5913438" y="5605463"/>
          <p14:tracePt t="20107" x="5949950" y="5605463"/>
          <p14:tracePt t="20114" x="5986463" y="5605463"/>
          <p14:tracePt t="20122" x="6011863" y="5605463"/>
          <p14:tracePt t="20129" x="6048375" y="5605463"/>
          <p14:tracePt t="20136" x="6073775" y="5605463"/>
          <p14:tracePt t="20144" x="6086475" y="5605463"/>
          <p14:tracePt t="20152" x="6103938" y="5605463"/>
          <p14:tracePt t="20174" x="6110288" y="5605463"/>
          <p14:tracePt t="20227" x="6116638" y="5605463"/>
          <p14:tracePt t="20235" x="6140450" y="5605463"/>
          <p14:tracePt t="20242" x="6159500" y="5605463"/>
          <p14:tracePt t="20250" x="6191250" y="5605463"/>
          <p14:tracePt t="20260" x="6234113" y="5605463"/>
          <p14:tracePt t="20265" x="6257925" y="5605463"/>
          <p14:tracePt t="20273" x="6296025" y="5605463"/>
          <p14:tracePt t="20280" x="6319838" y="5599113"/>
          <p14:tracePt t="20288" x="6332538" y="5599113"/>
          <p14:tracePt t="20295" x="6369050" y="5599113"/>
          <p14:tracePt t="20302" x="6388100" y="5599113"/>
          <p14:tracePt t="20310" x="6424613" y="5599113"/>
          <p14:tracePt t="20318" x="6437313" y="5599113"/>
          <p14:tracePt t="20326" x="6473825" y="5599113"/>
          <p14:tracePt t="20332" x="6516688" y="5599113"/>
          <p14:tracePt t="20340" x="6535738" y="5599113"/>
          <p14:tracePt t="20347" x="6591300" y="5599113"/>
          <p14:tracePt t="20355" x="6653213" y="5599113"/>
          <p14:tracePt t="20363" x="6689725" y="5599113"/>
          <p14:tracePt t="20370" x="6777038" y="5599113"/>
          <p14:tracePt t="20378" x="6948488" y="5599113"/>
          <p14:tracePt t="20385" x="6973888" y="5599113"/>
          <p14:tracePt t="20393" x="7029450" y="5599113"/>
          <p14:tracePt t="20400" x="7059613" y="5599113"/>
          <p14:tracePt t="20409" x="7072313" y="5599113"/>
          <p14:tracePt t="20415" x="7091363" y="5599113"/>
          <p14:tracePt t="20423" x="7108825" y="5599113"/>
          <p14:tracePt t="20430" x="7121525" y="5599113"/>
          <p14:tracePt t="20439" x="7127875" y="5599113"/>
          <p14:tracePt t="20445" x="7151688" y="5599113"/>
          <p14:tracePt t="20453" x="7170738" y="5599113"/>
          <p14:tracePt t="20460" x="7189788" y="5599113"/>
          <p14:tracePt t="20467" x="7226300" y="5599113"/>
          <p14:tracePt t="20476" x="7281863" y="5599113"/>
          <p14:tracePt t="20482" x="7300913" y="5599113"/>
          <p14:tracePt t="20490" x="7343775" y="5599113"/>
          <p14:tracePt t="20497" x="7416800" y="5599113"/>
          <p14:tracePt t="20505" x="7442200" y="5599113"/>
          <p14:tracePt t="20513" x="7504113" y="5599113"/>
          <p14:tracePt t="20520" x="7566025" y="5599113"/>
          <p14:tracePt t="20528" x="7608888" y="5599113"/>
          <p14:tracePt t="20535" x="7658100" y="5599113"/>
          <p14:tracePt t="20543" x="7720013" y="5599113"/>
          <p14:tracePt t="20550" x="7781925" y="5599113"/>
          <p14:tracePt t="20559" x="7788275" y="5599113"/>
          <p14:tracePt t="20693" x="7793038" y="5599113"/>
          <p14:tracePt t="20700" x="7812088" y="5599113"/>
          <p14:tracePt t="20708" x="7837488" y="5599113"/>
          <p14:tracePt t="20715" x="7848600" y="5599113"/>
          <p14:tracePt t="20723" x="7886700" y="5599113"/>
          <p14:tracePt t="20730" x="7910513" y="5599113"/>
          <p14:tracePt t="20738" x="7935913" y="5599113"/>
          <p14:tracePt t="20745" x="7959725" y="5599113"/>
          <p14:tracePt t="20752" x="7997825" y="5599113"/>
          <p14:tracePt t="20760" x="8015288" y="5599113"/>
          <p14:tracePt t="20767" x="8053388" y="5599113"/>
          <p14:tracePt t="20776" x="8102600" y="5599113"/>
          <p14:tracePt t="20782" x="8113713" y="5599113"/>
          <p14:tracePt t="20790" x="8151813" y="5599113"/>
          <p14:tracePt t="20797" x="8201025" y="5599113"/>
          <p14:tracePt t="20805" x="8267700" y="5599113"/>
          <p14:tracePt t="20813" x="8286750" y="5599113"/>
          <p14:tracePt t="20820" x="8329613" y="5599113"/>
          <p14:tracePt t="20827" x="8378825" y="5599113"/>
          <p14:tracePt t="20835" x="8423275" y="5599113"/>
          <p14:tracePt t="20843" x="8434388" y="5599113"/>
          <p14:tracePt t="20859" x="8440738" y="5599113"/>
          <p14:tracePt t="20865" x="8459788" y="5599113"/>
          <p14:tracePt t="20872" x="8466138" y="5605463"/>
          <p14:tracePt t="20898" x="8502650" y="5611813"/>
          <p14:tracePt t="20902" x="8515350" y="5618163"/>
          <p14:tracePt t="20909" x="8528050" y="5618163"/>
          <p14:tracePt t="20917" x="8545513" y="5618163"/>
          <p14:tracePt t="20926" x="8564563" y="5618163"/>
          <p14:tracePt t="20932" x="8570913" y="5618163"/>
          <p14:tracePt t="20940" x="8577263" y="5618163"/>
          <p14:tracePt t="20970" x="8583613" y="5618163"/>
          <p14:tracePt t="21000" x="8588375" y="5618163"/>
          <p14:tracePt t="21009" x="8601075" y="5618163"/>
          <p14:tracePt t="21015" x="8607425" y="5618163"/>
          <p14:tracePt t="21022" x="8620125" y="5618163"/>
          <p14:tracePt t="21030" x="8626475" y="5618163"/>
          <p14:tracePt t="21052" x="8632825" y="5618163"/>
          <p14:tracePt t="21818" x="8632825" y="5624513"/>
          <p14:tracePt t="21832" x="8632825" y="5630863"/>
          <p14:tracePt t="21840" x="8632825" y="5637213"/>
          <p14:tracePt t="21847" x="8632825" y="5654675"/>
          <p14:tracePt t="21855" x="8632825" y="5661025"/>
          <p14:tracePt t="21862" x="8632825" y="5673725"/>
          <p14:tracePt t="21870" x="8632825" y="5699125"/>
          <p14:tracePt t="21879" x="8632825" y="5710238"/>
          <p14:tracePt t="21885" x="8632825" y="5759450"/>
          <p14:tracePt t="21894" x="8613775" y="5821363"/>
          <p14:tracePt t="21900" x="8594725" y="5889625"/>
          <p14:tracePt t="21909" x="8570913" y="5919788"/>
          <p14:tracePt t="21915" x="8532813" y="5975350"/>
          <p14:tracePt t="21922" x="8472488" y="6056313"/>
          <p14:tracePt t="21929" x="8440738" y="6099175"/>
          <p14:tracePt t="21936" x="8385175" y="6203950"/>
          <p14:tracePt t="21944" x="8305800" y="6340475"/>
          <p14:tracePt t="21952" x="8267700" y="6396038"/>
          <p14:tracePt t="21960" x="8181975" y="6518275"/>
          <p14:tracePt t="21967" x="8102600" y="6592888"/>
          <p14:tracePt t="21975" x="8053388" y="6648450"/>
          <p14:tracePt t="21981" x="7985125" y="6704013"/>
          <p14:tracePt t="21989" x="7893050" y="6765925"/>
          <p14:tracePt t="21996" x="7848600" y="6796088"/>
          <p14:tracePt t="22004" x="7743825" y="6832600"/>
          <p14:tracePt t="22139" x="3108325" y="6851650"/>
          <p14:tracePt t="22147" x="2997200" y="6851650"/>
          <p14:tracePt t="22155" x="2700338" y="6851650"/>
          <p14:tracePt t="22163" x="2497138" y="6851650"/>
          <p14:tracePt t="22168" x="2373313" y="6851650"/>
          <p14:tracePt t="22176" x="2238375" y="6851650"/>
          <p14:tracePt t="22183" x="2101850" y="6851650"/>
          <p14:tracePt t="22191" x="2052638" y="6851650"/>
          <p14:tracePt t="22198" x="1954213" y="6851650"/>
          <p14:tracePt t="22207" x="1855788" y="6851650"/>
          <p14:tracePt t="22213" x="1819275" y="6851650"/>
          <p14:tracePt t="22221" x="1731963" y="6845300"/>
          <p14:tracePt t="22228" x="1646238" y="6832600"/>
          <p14:tracePt t="22236" x="1616075" y="6832600"/>
          <p14:tracePt t="22244" x="1560513" y="6827838"/>
          <p14:tracePt t="22251" x="1498600" y="6815138"/>
          <p14:tracePt t="22259" x="1411288" y="6815138"/>
          <p14:tracePt t="22266" x="1368425" y="6808788"/>
          <p14:tracePt t="22274" x="1306513" y="6796088"/>
          <p14:tracePt t="22281" x="1239838" y="6789738"/>
          <p14:tracePt t="22289" x="1214438" y="6789738"/>
          <p14:tracePt t="22296" x="1165225" y="6772275"/>
          <p14:tracePt t="22304" x="1122363" y="6759575"/>
          <p14:tracePt t="22311" x="1103313" y="6753225"/>
          <p14:tracePt t="22319" x="1060450" y="6716713"/>
          <p14:tracePt t="22327" x="1030288" y="6691313"/>
          <p14:tracePt t="22334" x="1017588" y="6678613"/>
          <p14:tracePt t="22342" x="985838" y="6661150"/>
          <p14:tracePt t="22349" x="942975" y="6629400"/>
          <p14:tracePt t="22357" x="912813" y="6599238"/>
          <p14:tracePt t="22364" x="887413" y="6592888"/>
          <p14:tracePt t="22371" x="857250" y="6567488"/>
          <p14:tracePt t="22379" x="808038" y="6550025"/>
          <p14:tracePt t="22387" x="788988" y="6543675"/>
          <p14:tracePt t="22394" x="758825" y="6530975"/>
          <p14:tracePt t="22402" x="727075" y="6507163"/>
          <p14:tracePt t="22409" x="709613" y="6500813"/>
          <p14:tracePt t="22417" x="690563" y="6488113"/>
          <p14:tracePt t="22424" x="654050" y="6462713"/>
          <p14:tracePt t="22431" x="628650" y="6445250"/>
          <p14:tracePt t="22439" x="592138" y="6432550"/>
          <p14:tracePt t="22446" x="549275" y="6407150"/>
          <p14:tracePt t="22454" x="536575" y="6402388"/>
          <p14:tracePt t="22461" x="523875" y="6396038"/>
          <p14:tracePt t="22469" x="511175" y="6376988"/>
          <p14:tracePt t="22477" x="504825" y="6376988"/>
          <p14:tracePt t="22484" x="500063" y="6376988"/>
          <p14:tracePt t="22491" x="493713" y="6376988"/>
          <p14:tracePt t="22755" x="504825" y="6376988"/>
          <p14:tracePt t="22763" x="517525" y="6376988"/>
          <p14:tracePt t="22770" x="530225" y="6376988"/>
          <p14:tracePt t="22779" x="542925" y="6376988"/>
          <p14:tracePt t="22785" x="560388" y="6376988"/>
          <p14:tracePt t="22793" x="566738" y="6376988"/>
          <p14:tracePt t="22800" x="573088" y="6376988"/>
          <p14:tracePt t="22808" x="604838" y="6376988"/>
          <p14:tracePt t="22815" x="611188" y="6376988"/>
          <p14:tracePt t="22822" x="635000" y="6370638"/>
          <p14:tracePt t="22830" x="660400" y="6370638"/>
          <p14:tracePt t="22837" x="684213" y="6370638"/>
          <p14:tracePt t="22847" x="715963" y="6370638"/>
          <p14:tracePt t="22852" x="758825" y="6370638"/>
          <p14:tracePt t="22860" x="776288" y="6370638"/>
          <p14:tracePt t="22867" x="801688" y="6370638"/>
          <p14:tracePt t="22875" x="869950" y="6376988"/>
          <p14:tracePt t="22883" x="906463" y="6376988"/>
          <p14:tracePt t="22899" x="974725" y="6389688"/>
          <p14:tracePt t="22905" x="1011238" y="6389688"/>
          <p14:tracePt t="22914" x="1030288" y="6389688"/>
          <p14:tracePt t="22919" x="1090613" y="6389688"/>
          <p14:tracePt t="22927" x="1141413" y="6389688"/>
          <p14:tracePt t="22934" x="1165225" y="6389688"/>
          <p14:tracePt t="22942" x="1233488" y="6389688"/>
          <p14:tracePt t="22949" x="1319213" y="6389688"/>
          <p14:tracePt t="22957" x="1355725" y="6389688"/>
          <p14:tracePt t="22964" x="1443038" y="6389688"/>
          <p14:tracePt t="22972" x="1516063" y="6389688"/>
          <p14:tracePt t="22979" x="1616075" y="6389688"/>
          <p14:tracePt t="22986" x="1652588" y="6389688"/>
          <p14:tracePt t="22995" x="1727200" y="6389688"/>
          <p14:tracePt t="23001" x="1787525" y="6389688"/>
          <p14:tracePt t="23009" x="1812925" y="6389688"/>
          <p14:tracePt t="23017" x="1849438" y="6389688"/>
          <p14:tracePt t="23024" x="1874838" y="6389688"/>
          <p14:tracePt t="23032" x="1887538" y="6389688"/>
          <p14:tracePt t="23039" x="1892300" y="6389688"/>
          <p14:tracePt t="23047" x="1905000" y="6389688"/>
          <p14:tracePt t="23054" x="1917700" y="6389688"/>
          <p14:tracePt t="23062" x="1936750" y="6389688"/>
          <p14:tracePt t="23069" x="1979613" y="6389688"/>
          <p14:tracePt t="23077" x="2003425" y="6389688"/>
          <p14:tracePt t="23084" x="2046288" y="6389688"/>
          <p14:tracePt t="23092" x="2120900" y="6389688"/>
          <p14:tracePt t="23099" x="2206625" y="6389688"/>
          <p14:tracePt t="23107" x="2268538" y="6389688"/>
          <p14:tracePt t="23114" x="2362200" y="6383338"/>
          <p14:tracePt t="23122" x="2411413" y="6376988"/>
          <p14:tracePt t="23129" x="2428875" y="6376988"/>
          <p14:tracePt t="23137" x="2447925" y="6376988"/>
          <p14:tracePt t="23198" x="2454275" y="6376988"/>
          <p14:tracePt t="23205" x="2460625" y="6376988"/>
          <p14:tracePt t="23213" x="2466975" y="6376988"/>
          <p14:tracePt t="23220" x="2471738" y="6376988"/>
          <p14:tracePt t="23985" x="2490788" y="6376988"/>
          <p14:tracePt t="23992" x="2527300" y="6376988"/>
          <p14:tracePt t="23999" x="2589213" y="6364288"/>
          <p14:tracePt t="24008" x="2638425" y="6364288"/>
          <p14:tracePt t="24015" x="2725738" y="6364288"/>
          <p14:tracePt t="24023" x="2847975" y="6364288"/>
          <p14:tracePt t="24030" x="2897188" y="6364288"/>
          <p14:tracePt t="24038" x="2997200" y="6364288"/>
          <p14:tracePt t="24045" x="3108325" y="6364288"/>
          <p14:tracePt t="24053" x="3144838" y="6364288"/>
          <p14:tracePt t="24060" x="3194050" y="6364288"/>
          <p14:tracePt t="24067" x="3230563" y="6364288"/>
          <p14:tracePt t="24076" x="3243263" y="6364288"/>
          <p14:tracePt t="24082" x="3262313" y="6364288"/>
          <p14:tracePt t="24091" x="3286125" y="6364288"/>
          <p14:tracePt t="24097" x="3298825" y="6364288"/>
          <p14:tracePt t="24105" x="3322638" y="6364288"/>
          <p14:tracePt t="24112" x="3360738" y="6364288"/>
          <p14:tracePt t="24121" x="3390900" y="6364288"/>
          <p14:tracePt t="24127" x="3409950" y="6364288"/>
          <p14:tracePt t="24135" x="3459163" y="6357938"/>
          <p14:tracePt t="24142" x="3482975" y="6357938"/>
          <p14:tracePt t="24150" x="3495675" y="6357938"/>
          <p14:tracePt t="24158" x="3514725" y="6351588"/>
          <p14:tracePt t="24165" x="3521075" y="6351588"/>
          <p14:tracePt t="24172" x="3527425" y="6351588"/>
          <p14:tracePt t="24232" x="3533775" y="6351588"/>
          <p14:tracePt t="24241" x="3544888" y="6351588"/>
          <p14:tracePt t="24255" x="3557588" y="6351588"/>
          <p14:tracePt t="24262" x="3576638" y="6351588"/>
          <p14:tracePt t="24270" x="3587750" y="6351588"/>
          <p14:tracePt t="24277" x="3594100" y="6351588"/>
          <p14:tracePt t="24315" x="3600450" y="6351588"/>
          <p14:tracePt t="24323" x="3613150" y="6351588"/>
          <p14:tracePt t="24330" x="3632200" y="6351588"/>
          <p14:tracePt t="24338" x="3643313" y="6351588"/>
          <p14:tracePt t="24345" x="3662363" y="6351588"/>
          <p14:tracePt t="24353" x="3698875" y="6351588"/>
          <p14:tracePt t="24361" x="3748088" y="6351588"/>
          <p14:tracePt t="24367" x="3773488" y="6351588"/>
          <p14:tracePt t="24375" x="3829050" y="6351588"/>
          <p14:tracePt t="24382" x="3878263" y="6340475"/>
          <p14:tracePt t="24391" x="3890963" y="6340475"/>
          <p14:tracePt t="24397" x="3903663" y="6340475"/>
          <p14:tracePt t="24405" x="3908425" y="6334125"/>
          <p14:tracePt t="24412" x="3927475" y="6334125"/>
          <p14:tracePt t="24420" x="3940175" y="6334125"/>
          <p14:tracePt t="24428" x="3959225" y="6334125"/>
          <p14:tracePt t="24435" x="3995738" y="6327775"/>
          <p14:tracePt t="24442" x="4013200" y="6327775"/>
          <p14:tracePt t="24450" x="4064000" y="6327775"/>
          <p14:tracePt t="24459" x="4113213" y="6327775"/>
          <p14:tracePt t="24464" x="4130675" y="6327775"/>
          <p14:tracePt t="24471" x="4179888" y="6327775"/>
          <p14:tracePt t="24479" x="4267200" y="6327775"/>
          <p14:tracePt t="24486" x="4279900" y="6327775"/>
          <p14:tracePt t="24494" x="4291013" y="6327775"/>
          <p14:tracePt t="24501" x="4310063" y="6327775"/>
          <p14:tracePt t="24509" x="4316413" y="6327775"/>
          <p14:tracePt t="24516" x="4322763" y="6327775"/>
          <p14:tracePt t="24531" x="4333875" y="6327775"/>
          <p14:tracePt t="24539" x="4340225" y="6327775"/>
          <p14:tracePt t="24546" x="4359275" y="6327775"/>
          <p14:tracePt t="24554" x="4384675" y="6327775"/>
          <p14:tracePt t="24561" x="4395788" y="6327775"/>
          <p14:tracePt t="24569" x="4427538" y="6327775"/>
          <p14:tracePt t="24577" x="4438650" y="6327775"/>
          <p14:tracePt t="24584" x="4451350" y="6327775"/>
          <p14:tracePt t="24591" x="4464050" y="6327775"/>
          <p14:tracePt t="24599" x="4476750" y="6327775"/>
          <p14:tracePt t="24607" x="4483100" y="6327775"/>
          <p14:tracePt t="24614" x="4489450" y="6327775"/>
          <p14:tracePt t="24621" x="4500563" y="6327775"/>
          <p14:tracePt t="24629" x="4513263" y="6327775"/>
          <p14:tracePt t="24636" x="4519613" y="6327775"/>
          <p14:tracePt t="24644" x="4525963" y="6327775"/>
          <p14:tracePt t="24659" x="4532313" y="6327775"/>
          <p14:tracePt t="24690" x="4538663" y="6327775"/>
          <p14:tracePt t="24705" x="4549775" y="6327775"/>
          <p14:tracePt t="24712" x="4562475" y="6327775"/>
          <p14:tracePt t="24720" x="4575175" y="6327775"/>
          <p14:tracePt t="24727" x="4587875" y="6327775"/>
          <p14:tracePt t="24735" x="4594225" y="6327775"/>
          <p14:tracePt t="24743" x="4598988" y="6327775"/>
          <p14:tracePt t="24759" x="4605338" y="6327775"/>
          <p14:tracePt t="24765" x="4611688" y="6327775"/>
          <p14:tracePt t="25417" x="4630738" y="6327775"/>
          <p14:tracePt t="25425" x="4679950" y="6321425"/>
          <p14:tracePt t="25432" x="4692650" y="6315075"/>
          <p14:tracePt t="25440" x="4716463" y="6315075"/>
          <p14:tracePt t="25447" x="4754563" y="6308725"/>
          <p14:tracePt t="25455" x="4765675" y="6308725"/>
          <p14:tracePt t="25462" x="4810125" y="6296025"/>
          <p14:tracePt t="25470" x="4870450" y="6291263"/>
          <p14:tracePt t="25478" x="4889500" y="6284913"/>
          <p14:tracePt t="25485" x="4938713" y="6284913"/>
          <p14:tracePt t="25492" x="5000625" y="6272213"/>
          <p14:tracePt t="25500" x="5030788" y="6272213"/>
          <p14:tracePt t="25513" x="5086350" y="6272213"/>
          <p14:tracePt t="25515" x="5160963" y="6265863"/>
          <p14:tracePt t="25522" x="5191125" y="6265863"/>
          <p14:tracePt t="25529" x="5246688" y="6265863"/>
          <p14:tracePt t="25536" x="5321300" y="6265863"/>
          <p14:tracePt t="25544" x="5383213" y="6265863"/>
          <p14:tracePt t="25551" x="5400675" y="6265863"/>
          <p14:tracePt t="25559" x="5456238" y="6265863"/>
          <p14:tracePt t="25566" x="5487988" y="6265863"/>
          <p14:tracePt t="25574" x="5500688" y="6265863"/>
          <p14:tracePt t="25581" x="5518150" y="6272213"/>
          <p14:tracePt t="25589" x="5549900" y="6272213"/>
          <p14:tracePt t="25596" x="5549900" y="6278563"/>
          <p14:tracePt t="25604" x="5573713" y="6278563"/>
          <p14:tracePt t="25611" x="5586413" y="6278563"/>
          <p14:tracePt t="25619" x="5599113" y="6278563"/>
          <p14:tracePt t="25626" x="5616575" y="6278563"/>
          <p14:tracePt t="25634" x="5641975" y="6278563"/>
          <p14:tracePt t="25641" x="5648325" y="6278563"/>
          <p14:tracePt t="25649" x="5654675" y="6278563"/>
          <p14:tracePt t="25657" x="5661025" y="6278563"/>
          <p14:tracePt t="25664" x="5672138" y="6278563"/>
          <p14:tracePt t="25702" x="5678488" y="6278563"/>
          <p14:tracePt t="25710" x="5697538" y="6278563"/>
          <p14:tracePt t="25717" x="5710238" y="6278563"/>
          <p14:tracePt t="25726" x="5721350" y="6278563"/>
          <p14:tracePt t="25733" x="5759450" y="6278563"/>
          <p14:tracePt t="25742" x="5795963" y="6291263"/>
          <p14:tracePt t="25747" x="5808663" y="6291263"/>
          <p14:tracePt t="25755" x="5857875" y="6291263"/>
          <p14:tracePt t="25762" x="5881688" y="6291263"/>
          <p14:tracePt t="25770" x="5913438" y="6291263"/>
          <p14:tracePt t="25777" x="5937250" y="6291263"/>
          <p14:tracePt t="25785" x="5986463" y="6291263"/>
          <p14:tracePt t="25793" x="6005513" y="6291263"/>
          <p14:tracePt t="25800" x="6030913" y="6291263"/>
          <p14:tracePt t="25808" x="6097588" y="6291263"/>
          <p14:tracePt t="25815" x="6116638" y="6291263"/>
          <p14:tracePt t="25823" x="6184900" y="6291263"/>
          <p14:tracePt t="25829" x="6257925" y="6291263"/>
          <p14:tracePt t="25838" x="6430963" y="6291263"/>
          <p14:tracePt t="25845" x="6480175" y="6291263"/>
          <p14:tracePt t="25853" x="6565900" y="6291263"/>
          <p14:tracePt t="25860" x="6627813" y="6291263"/>
          <p14:tracePt t="25868" x="6640513" y="6291263"/>
          <p14:tracePt t="25876" x="6653213" y="6291263"/>
          <p14:tracePt t="25950" x="6659563" y="6291263"/>
          <p14:tracePt t="25958" x="6683375" y="6291263"/>
          <p14:tracePt t="25965" x="6702425" y="6291263"/>
          <p14:tracePt t="25973" x="6726238" y="6291263"/>
          <p14:tracePt t="25980" x="6751638" y="6291263"/>
          <p14:tracePt t="25988" x="6781800" y="6291263"/>
          <p14:tracePt t="25995" x="6794500" y="6291263"/>
          <p14:tracePt t="26003" x="6813550" y="6291263"/>
          <p14:tracePt t="26011" x="6850063" y="6291263"/>
          <p14:tracePt t="26017" x="6862763" y="6291263"/>
          <p14:tracePt t="26026" x="6905625" y="6291263"/>
          <p14:tracePt t="26032" x="6954838" y="6291263"/>
          <p14:tracePt t="26040" x="6986588" y="6291263"/>
          <p14:tracePt t="26047" x="7042150" y="6284913"/>
          <p14:tracePt t="26055" x="7091363" y="6284913"/>
          <p14:tracePt t="26062" x="7134225" y="6272213"/>
          <p14:tracePt t="26070" x="7189788" y="6259513"/>
          <p14:tracePt t="26079" x="7251700" y="6253163"/>
          <p14:tracePt t="26085" x="7269163" y="6246813"/>
          <p14:tracePt t="26092" x="7318375" y="6246813"/>
          <p14:tracePt t="26100" x="7343775" y="6235700"/>
          <p14:tracePt t="26108" x="7367588" y="6235700"/>
          <p14:tracePt t="26122" x="7386638" y="6235700"/>
          <p14:tracePt t="26129" x="7412038" y="6235700"/>
          <p14:tracePt t="26137" x="7416800" y="6235700"/>
          <p14:tracePt t="26145" x="7478713" y="6235700"/>
          <p14:tracePt t="26153" x="7527925" y="6235700"/>
          <p14:tracePt t="26160" x="7546975" y="6235700"/>
          <p14:tracePt t="26167" x="7583488" y="6235700"/>
          <p14:tracePt t="26176" x="7608888" y="6235700"/>
          <p14:tracePt t="26182" x="7621588" y="6235700"/>
          <p14:tracePt t="26192" x="7651750" y="6235700"/>
          <p14:tracePt t="26198" x="7677150" y="6235700"/>
          <p14:tracePt t="26205" x="7688263" y="6235700"/>
          <p14:tracePt t="26212" x="7700963" y="6235700"/>
          <p14:tracePt t="26220" x="7713663" y="6235700"/>
          <p14:tracePt t="26228" x="7720013" y="6235700"/>
          <p14:tracePt t="26235" x="7726363" y="6235700"/>
          <p14:tracePt t="26258" x="7732713" y="6235700"/>
          <p14:tracePt t="26265" x="7737475" y="6235700"/>
          <p14:tracePt t="26288" x="7743825" y="6235700"/>
          <p14:tracePt t="26295" x="7750175" y="6235700"/>
          <p14:tracePt t="26303" x="7769225" y="6235700"/>
          <p14:tracePt t="26311" x="7781925" y="6235700"/>
          <p14:tracePt t="26317" x="7812088" y="6235700"/>
          <p14:tracePt t="26325" x="7831138" y="6242050"/>
          <p14:tracePt t="26332" x="7842250" y="6242050"/>
          <p14:tracePt t="26341" x="7867650" y="6253163"/>
          <p14:tracePt t="26347" x="7893050" y="6259513"/>
          <p14:tracePt t="26355" x="7904163" y="6259513"/>
          <p14:tracePt t="26362" x="7929563" y="6265863"/>
          <p14:tracePt t="26371" x="7948613" y="6265863"/>
          <p14:tracePt t="26379" x="7978775" y="6272213"/>
          <p14:tracePt t="26384" x="7985125" y="6272213"/>
          <p14:tracePt t="26391" x="7991475" y="6272213"/>
          <p14:tracePt t="26414" x="7997825" y="6272213"/>
          <p14:tracePt t="27945" x="7966075" y="6272213"/>
          <p14:tracePt t="27952" x="7948613" y="6272213"/>
          <p14:tracePt t="27959" x="7942263" y="6272213"/>
          <p14:tracePt t="27968" x="7929563" y="6272213"/>
          <p14:tracePt t="27976" x="7923213" y="6272213"/>
          <p14:tracePt t="27982" x="7916863" y="6272213"/>
          <p14:tracePt t="28005" x="7904163" y="6272213"/>
          <p14:tracePt t="28013" x="7897813" y="6272213"/>
          <p14:tracePt t="28020" x="7886700" y="6259513"/>
          <p14:tracePt t="28028" x="7854950" y="6246813"/>
          <p14:tracePt t="28035" x="7837488" y="6242050"/>
          <p14:tracePt t="28043" x="7769225" y="6216650"/>
          <p14:tracePt t="28050" x="7645400" y="6186488"/>
          <p14:tracePt t="28058" x="7577138" y="6167438"/>
          <p14:tracePt t="28065" x="7442200" y="6142038"/>
          <p14:tracePt t="28073" x="7324725" y="6124575"/>
          <p14:tracePt t="28080" x="7275513" y="6111875"/>
          <p14:tracePt t="28088" x="7196138" y="6092825"/>
          <p14:tracePt t="28097" x="7108825" y="6062663"/>
          <p14:tracePt t="28102" x="7016750" y="6037263"/>
          <p14:tracePt t="28110" x="6967538" y="6019800"/>
          <p14:tracePt t="28117" x="6843713" y="5988050"/>
          <p14:tracePt t="28126" x="6696075" y="5926138"/>
          <p14:tracePt t="28132" x="6591300" y="5908675"/>
          <p14:tracePt t="28140" x="6338888" y="5840413"/>
          <p14:tracePt t="28147" x="5900738" y="5772150"/>
          <p14:tracePt t="28155" x="5703888" y="5735638"/>
          <p14:tracePt t="28162" x="5111750" y="5637213"/>
          <p14:tracePt t="28170" x="4402138" y="5556250"/>
          <p14:tracePt t="28178" x="4279900" y="5549900"/>
          <p14:tracePt t="28185" x="3681413" y="5451475"/>
          <p14:tracePt t="28193" x="3021013" y="5378450"/>
          <p14:tracePt t="28200" x="2687638" y="5359400"/>
          <p14:tracePt t="28209" x="2052638" y="5303838"/>
          <p14:tracePt t="28215" x="1597025" y="5248275"/>
          <p14:tracePt t="28223" x="1295400" y="5168900"/>
          <p14:tracePt t="28230" x="1214438" y="5143500"/>
          <p14:tracePt t="28237" x="1116013" y="5087938"/>
          <p14:tracePt t="28246" x="1011238" y="5051425"/>
          <p14:tracePt t="28252" x="981075" y="5026025"/>
          <p14:tracePt t="28260" x="900113" y="4976813"/>
          <p14:tracePt t="28267" x="820738" y="4933950"/>
          <p14:tracePt t="28276" x="801688" y="4921250"/>
          <p14:tracePt t="28282" x="739775" y="4891088"/>
          <p14:tracePt t="28290" x="703263" y="4878388"/>
          <p14:tracePt t="28297" x="684213" y="4872038"/>
          <p14:tracePt t="28305" x="671513" y="4872038"/>
          <p14:tracePt t="28312" x="665163" y="4872038"/>
          <p14:tracePt t="28328" x="660400" y="4872038"/>
          <p14:tracePt t="28335" x="654050" y="4872038"/>
          <p14:tracePt t="28343" x="647700" y="4872038"/>
          <p14:tracePt t="28350" x="641350" y="4872038"/>
          <p14:tracePt t="28360" x="622300" y="4852988"/>
          <p14:tracePt t="28364" x="566738" y="4797425"/>
          <p14:tracePt t="28372" x="560388" y="4792663"/>
          <p14:tracePt t="28628" x="573088" y="4779963"/>
          <p14:tracePt t="28635" x="622300" y="4760913"/>
          <p14:tracePt t="28642" x="641350" y="4741863"/>
          <p14:tracePt t="28650" x="684213" y="4737100"/>
          <p14:tracePt t="28657" x="715963" y="4724400"/>
          <p14:tracePt t="28665" x="733425" y="4724400"/>
          <p14:tracePt t="28672" x="771525" y="4711700"/>
          <p14:tracePt t="28680" x="814388" y="4705350"/>
          <p14:tracePt t="28688" x="831850" y="4699000"/>
          <p14:tracePt t="28695" x="887413" y="4687888"/>
          <p14:tracePt t="28703" x="968375" y="4681538"/>
          <p14:tracePt t="28710" x="1004888" y="4668838"/>
          <p14:tracePt t="28719" x="1103313" y="4637088"/>
          <p14:tracePt t="28725" x="1208088" y="4619625"/>
          <p14:tracePt t="28732" x="1306513" y="4613275"/>
          <p14:tracePt t="28740" x="1344613" y="4600575"/>
          <p14:tracePt t="28748" x="1436688" y="4594225"/>
          <p14:tracePt t="28755" x="1485900" y="4581525"/>
          <p14:tracePt t="28762" x="1504950" y="4581525"/>
          <p14:tracePt t="28770" x="1535113" y="4576763"/>
          <p14:tracePt t="28777" x="1554163" y="4576763"/>
          <p14:tracePt t="28784" x="1560513" y="4576763"/>
          <p14:tracePt t="28791" x="1566863" y="4576763"/>
          <p14:tracePt t="28799" x="1571625" y="4570413"/>
          <p14:tracePt t="28814" x="1590675" y="4570413"/>
          <p14:tracePt t="28822" x="1597025" y="4564063"/>
          <p14:tracePt t="28829" x="1603375" y="4564063"/>
          <p14:tracePt t="28837" x="1616075" y="4557713"/>
          <p14:tracePt t="28844" x="1620838" y="4557713"/>
          <p14:tracePt t="28852" x="1620838" y="4551363"/>
          <p14:tracePt t="28886" x="1620838" y="4545013"/>
          <p14:tracePt t="28897" x="1620838" y="4538663"/>
          <p14:tracePt t="29062" x="1633538" y="4532313"/>
          <p14:tracePt t="29077" x="1646238" y="4532313"/>
          <p14:tracePt t="29085" x="1671638" y="4527550"/>
          <p14:tracePt t="29101" x="1695450" y="4527550"/>
          <p14:tracePt t="29107" x="1727200" y="4527550"/>
          <p14:tracePt t="29115" x="1738313" y="4527550"/>
          <p14:tracePt t="29122" x="1763713" y="4527550"/>
          <p14:tracePt t="29130" x="1800225" y="4527550"/>
          <p14:tracePt t="29137" x="1819275" y="4527550"/>
          <p14:tracePt t="29145" x="1881188" y="4527550"/>
          <p14:tracePt t="29153" x="1930400" y="4527550"/>
          <p14:tracePt t="29160" x="1979613" y="4527550"/>
          <p14:tracePt t="29169" x="2009775" y="4527550"/>
          <p14:tracePt t="29175" x="2046288" y="4538663"/>
          <p14:tracePt t="29182" x="2084388" y="4545013"/>
          <p14:tracePt t="29190" x="2108200" y="4551363"/>
          <p14:tracePt t="29197" x="2157413" y="4570413"/>
          <p14:tracePt t="29205" x="2219325" y="4576763"/>
          <p14:tracePt t="29213" x="2257425" y="4576763"/>
          <p14:tracePt t="29219" x="2330450" y="4587875"/>
          <p14:tracePt t="29227" x="2417763" y="4587875"/>
          <p14:tracePt t="29235" x="2466975" y="4587875"/>
          <p14:tracePt t="29242" x="2578100" y="4587875"/>
          <p14:tracePt t="29250" x="2687638" y="4587875"/>
          <p14:tracePt t="29257" x="2787650" y="4581525"/>
          <p14:tracePt t="29265" x="2824163" y="4581525"/>
          <p14:tracePt t="29272" x="2903538" y="4576763"/>
          <p14:tracePt t="29280" x="2952750" y="4564063"/>
          <p14:tracePt t="29288" x="2971800" y="4564063"/>
          <p14:tracePt t="29295" x="3014663" y="4557713"/>
          <p14:tracePt t="29302" x="3040063" y="4557713"/>
          <p14:tracePt t="29310" x="3052763" y="4557713"/>
          <p14:tracePt t="29319" x="3076575" y="4557713"/>
          <p14:tracePt t="29325" x="3101975" y="4557713"/>
          <p14:tracePt t="29333" x="3119438" y="4557713"/>
          <p14:tracePt t="29340" x="3144838" y="4551363"/>
          <p14:tracePt t="29347" x="3187700" y="4538663"/>
          <p14:tracePt t="29356" x="3213100" y="4538663"/>
          <p14:tracePt t="29362" x="3243263" y="4538663"/>
          <p14:tracePt t="29370" x="3298825" y="4538663"/>
          <p14:tracePt t="29377" x="3348038" y="4538663"/>
          <p14:tracePt t="29385" x="3367088" y="4538663"/>
          <p14:tracePt t="29392" x="3416300" y="4538663"/>
          <p14:tracePt t="29399" x="3433763" y="4538663"/>
          <p14:tracePt t="29407" x="3440113" y="4538663"/>
          <p14:tracePt t="29414" x="3459163" y="4538663"/>
          <p14:tracePt t="29422" x="3478213" y="4545013"/>
          <p14:tracePt t="29429" x="3482975" y="4545013"/>
          <p14:tracePt t="29437" x="3502025" y="4545013"/>
          <p14:tracePt t="29444" x="3521075" y="4545013"/>
          <p14:tracePt t="29452" x="3533775" y="4545013"/>
          <p14:tracePt t="29459" x="3551238" y="4545013"/>
          <p14:tracePt t="29468" x="3563938" y="4545013"/>
          <p14:tracePt t="29474" x="3576638" y="4545013"/>
          <p14:tracePt t="29482" x="3582988" y="4545013"/>
          <p14:tracePt t="29489" x="3587750" y="4545013"/>
          <p14:tracePt t="29497" x="3587750" y="4538663"/>
          <p14:tracePt t="30270" x="3582988" y="4538663"/>
          <p14:tracePt t="30278" x="3514725" y="4538663"/>
          <p14:tracePt t="30284" x="3495675" y="4551363"/>
          <p14:tracePt t="30292" x="3482975" y="4551363"/>
          <p14:tracePt t="30300" x="3465513" y="4551363"/>
          <p14:tracePt t="30308" x="3433763" y="4551363"/>
          <p14:tracePt t="30315" x="3416300" y="4551363"/>
          <p14:tracePt t="30323" x="3384550" y="4551363"/>
          <p14:tracePt t="30330" x="3322638" y="4545013"/>
          <p14:tracePt t="30338" x="3305175" y="4538663"/>
          <p14:tracePt t="30345" x="3236913" y="4521200"/>
          <p14:tracePt t="30352" x="3132138" y="4502150"/>
          <p14:tracePt t="30362" x="3095625" y="4489450"/>
          <p14:tracePt t="30367" x="2971800" y="4471988"/>
          <p14:tracePt t="30375" x="2860675" y="4452938"/>
          <p14:tracePt t="30382" x="2805113" y="4440238"/>
          <p14:tracePt t="30390" x="2706688" y="4433888"/>
          <p14:tracePt t="30399" x="2595563" y="4410075"/>
          <p14:tracePt t="30405" x="2471738" y="4391025"/>
          <p14:tracePt t="30413" x="2417763" y="4371975"/>
          <p14:tracePt t="30420" x="2306638" y="4354513"/>
          <p14:tracePt t="30428" x="2225675" y="4322763"/>
          <p14:tracePt t="30435" x="2189163" y="4316413"/>
          <p14:tracePt t="30443" x="2120900" y="4298950"/>
          <p14:tracePt t="30449" x="2058988" y="4267200"/>
          <p14:tracePt t="30456" x="2035175" y="4256088"/>
          <p14:tracePt t="30464" x="1979613" y="4230688"/>
          <p14:tracePt t="30471" x="1911350" y="4211638"/>
          <p14:tracePt t="30479" x="1892300" y="4200525"/>
          <p14:tracePt t="30486" x="1831975" y="4181475"/>
          <p14:tracePt t="30494" x="1787525" y="4162425"/>
          <p14:tracePt t="30501" x="1770063" y="4156075"/>
          <p14:tracePt t="30509" x="1738313" y="4144963"/>
          <p14:tracePt t="30516" x="1689100" y="4125913"/>
          <p14:tracePt t="30524" x="1646238" y="4100513"/>
          <p14:tracePt t="30531" x="1620838" y="4083050"/>
          <p14:tracePt t="30539" x="1584325" y="4070350"/>
          <p14:tracePt t="30546" x="1528763" y="4051300"/>
          <p14:tracePt t="30554" x="1511300" y="4040188"/>
          <p14:tracePt t="30562" x="1462088" y="4014788"/>
          <p14:tracePt t="30569" x="1417638" y="3990975"/>
          <p14:tracePt t="30577" x="1400175" y="3971925"/>
          <p14:tracePt t="30584" x="1355725" y="3946525"/>
          <p14:tracePt t="30591" x="1312863" y="3922713"/>
          <p14:tracePt t="30599" x="1295400" y="3910013"/>
          <p14:tracePt t="30606" x="1246188" y="3867150"/>
          <p14:tracePt t="30614" x="1195388" y="3824288"/>
          <p14:tracePt t="30621" x="1184275" y="3811588"/>
          <p14:tracePt t="30629" x="1141413" y="3768725"/>
          <p14:tracePt t="30636" x="1122363" y="3743325"/>
          <p14:tracePt t="30643" x="1090613" y="3713163"/>
          <p14:tracePt t="30651" x="1073150" y="3706813"/>
          <p14:tracePt t="30659" x="1054100" y="3675063"/>
          <p14:tracePt t="30666" x="1023938" y="3651250"/>
          <p14:tracePt t="30674" x="1004888" y="3638550"/>
          <p14:tracePt t="30681" x="992188" y="3632200"/>
          <p14:tracePt t="30689" x="981075" y="3625850"/>
          <p14:tracePt t="30696" x="974725" y="3619500"/>
          <p14:tracePt t="30704" x="962025" y="3608388"/>
          <p14:tracePt t="30712" x="955675" y="3602038"/>
          <p14:tracePt t="30719" x="955675" y="3595688"/>
          <p14:tracePt t="30727" x="949325" y="3595688"/>
          <p14:tracePt t="30734" x="949325" y="3589338"/>
          <p14:tracePt t="30741" x="949325" y="3582988"/>
          <p14:tracePt t="30749" x="949325" y="3576638"/>
          <p14:tracePt t="30756" x="949325" y="3570288"/>
          <p14:tracePt t="30772" x="942975" y="3563938"/>
          <p14:tracePt t="30779" x="936625" y="3552825"/>
          <p14:tracePt t="30794" x="936625" y="3546475"/>
          <p14:tracePt t="30801" x="936625" y="3540125"/>
          <p14:tracePt t="30809" x="930275" y="3533775"/>
          <p14:tracePt t="30816" x="925513" y="3527425"/>
          <p14:tracePt t="30824" x="925513" y="3521075"/>
          <p14:tracePt t="30831" x="919163" y="3509963"/>
          <p14:tracePt t="30847" x="919163" y="3503613"/>
          <p14:tracePt t="30854" x="919163" y="3497263"/>
          <p14:tracePt t="30862" x="912813" y="3490913"/>
          <p14:tracePt t="30869" x="912813" y="3484563"/>
          <p14:tracePt t="30877" x="912813" y="3478213"/>
          <p14:tracePt t="30884" x="906463" y="3478213"/>
          <p14:tracePt t="30899" x="900113" y="3478213"/>
          <p14:tracePt t="31035" x="900113" y="3484563"/>
          <p14:tracePt t="31215" x="900113" y="3490913"/>
          <p14:tracePt t="31223" x="900113" y="3497263"/>
          <p14:tracePt t="31230" x="906463" y="3503613"/>
          <p14:tracePt t="31238" x="912813" y="3503613"/>
          <p14:tracePt t="31275" x="919163" y="3503613"/>
          <p14:tracePt t="31290" x="919163" y="3509963"/>
          <p14:tracePt t="31305" x="925513" y="3514725"/>
          <p14:tracePt t="31312" x="930275" y="3521075"/>
          <p14:tracePt t="31320" x="930275" y="3527425"/>
          <p14:tracePt t="31327" x="936625" y="3527425"/>
          <p14:tracePt t="31335" x="936625" y="3533775"/>
          <p14:tracePt t="31343" x="942975" y="3533775"/>
          <p14:tracePt t="31350" x="942975" y="3540125"/>
          <p14:tracePt t="31365" x="949325" y="3546475"/>
          <p14:tracePt t="31373" x="955675" y="3552825"/>
          <p14:tracePt t="31388" x="968375" y="3563938"/>
          <p14:tracePt t="31395" x="968375" y="3570288"/>
          <p14:tracePt t="31403" x="981075" y="3582988"/>
          <p14:tracePt t="31410" x="992188" y="3589338"/>
          <p14:tracePt t="31417" x="998538" y="3589338"/>
          <p14:tracePt t="31425" x="1011238" y="3602038"/>
          <p14:tracePt t="31432" x="1023938" y="3608388"/>
          <p14:tracePt t="31440" x="1030288" y="3608388"/>
          <p14:tracePt t="31447" x="1041400" y="3614738"/>
          <p14:tracePt t="31456" x="1041400" y="3619500"/>
          <p14:tracePt t="31462" x="1047750" y="3619500"/>
          <p14:tracePt t="31470" x="1054100" y="3619500"/>
          <p14:tracePt t="31545" x="1060450" y="3614738"/>
          <p14:tracePt t="31553" x="1060450" y="3602038"/>
          <p14:tracePt t="31560" x="1066800" y="3595688"/>
          <p14:tracePt t="31568" x="1073150" y="3582988"/>
          <p14:tracePt t="31576" x="1079500" y="3570288"/>
          <p14:tracePt t="31583" x="1085850" y="3563938"/>
          <p14:tracePt t="31597" x="1090613" y="3563938"/>
          <p14:tracePt t="31606" x="1090613" y="3559175"/>
          <p14:tracePt t="31627" x="1090613" y="3552825"/>
          <p14:tracePt t="31643" x="1090613" y="3540125"/>
          <p14:tracePt t="31650" x="1090613" y="3533775"/>
          <p14:tracePt t="31658" x="1090613" y="3521075"/>
          <p14:tracePt t="31673" x="1085850" y="3509963"/>
          <p14:tracePt t="31680" x="1085850" y="3503613"/>
          <p14:tracePt t="31688" x="1085850" y="3497263"/>
          <p14:tracePt t="31695" x="1085850" y="3490913"/>
          <p14:tracePt t="31703" x="1085850" y="3484563"/>
          <p14:tracePt t="31710" x="1085850" y="3478213"/>
          <p14:tracePt t="31732" x="1085850" y="3471863"/>
          <p14:tracePt t="31741" x="1085850" y="3465513"/>
          <p14:tracePt t="31747" x="1085850" y="3459163"/>
          <p14:tracePt t="31822" x="1090613" y="3459163"/>
          <p14:tracePt t="31995" x="1103313" y="3459163"/>
          <p14:tracePt t="32003" x="1116013" y="3459163"/>
          <p14:tracePt t="32010" x="1122363" y="3459163"/>
          <p14:tracePt t="32017" x="1135063" y="3459163"/>
          <p14:tracePt t="32025" x="1152525" y="3459163"/>
          <p14:tracePt t="32032" x="1171575" y="3459163"/>
          <p14:tracePt t="32039" x="1184275" y="3459163"/>
          <p14:tracePt t="32047" x="1201738" y="3459163"/>
          <p14:tracePt t="32056" x="1233488" y="3459163"/>
          <p14:tracePt t="32062" x="1246188" y="3459163"/>
          <p14:tracePt t="32070" x="1270000" y="3459163"/>
          <p14:tracePt t="32077" x="1301750" y="3459163"/>
          <p14:tracePt t="32085" x="1312863" y="3459163"/>
          <p14:tracePt t="32092" x="1331913" y="3459163"/>
          <p14:tracePt t="32100" x="1350963" y="3459163"/>
          <p14:tracePt t="32108" x="1368425" y="3459163"/>
          <p14:tracePt t="32115" x="1400175" y="3454400"/>
          <p14:tracePt t="32123" x="1436688" y="3454400"/>
          <p14:tracePt t="32130" x="1455738" y="3454400"/>
          <p14:tracePt t="32139" x="1516063" y="3441700"/>
          <p14:tracePt t="32145" x="1554163" y="3435350"/>
          <p14:tracePt t="32153" x="1609725" y="3429000"/>
          <p14:tracePt t="32160" x="1620838" y="3422650"/>
          <p14:tracePt t="32168" x="1639888" y="3422650"/>
          <p14:tracePt t="32176" x="1646238" y="3422650"/>
          <p14:tracePt t="32243" x="1652588" y="3422650"/>
          <p14:tracePt t="32250" x="1671638" y="3422650"/>
          <p14:tracePt t="32257" x="1676400" y="3422650"/>
          <p14:tracePt t="32265" x="1682750" y="3422650"/>
          <p14:tracePt t="32273" x="1689100" y="3422650"/>
          <p14:tracePt t="32408" x="1695450" y="3422650"/>
          <p14:tracePt t="32744" x="1695450" y="3429000"/>
          <p14:tracePt t="32751" x="1695450" y="3435350"/>
          <p14:tracePt t="32759" x="1695450" y="3454400"/>
          <p14:tracePt t="32767" x="1695450" y="3471863"/>
          <p14:tracePt t="32774" x="1695450" y="3484563"/>
          <p14:tracePt t="32782" x="1676400" y="3509963"/>
          <p14:tracePt t="32789" x="1676400" y="3533775"/>
          <p14:tracePt t="32797" x="1671638" y="3552825"/>
          <p14:tracePt t="32804" x="1665288" y="3589338"/>
          <p14:tracePt t="32812" x="1658938" y="3619500"/>
          <p14:tracePt t="32819" x="1652588" y="3632200"/>
          <p14:tracePt t="32827" x="1633538" y="3663950"/>
          <p14:tracePt t="32835" x="1620838" y="3694113"/>
          <p14:tracePt t="32841" x="1620838" y="3700463"/>
          <p14:tracePt t="32849" x="1616075" y="3713163"/>
          <p14:tracePt t="32857" x="1609725" y="3724275"/>
          <p14:tracePt t="32864" x="1603375" y="3736975"/>
          <p14:tracePt t="32871" x="1603375" y="3743325"/>
          <p14:tracePt t="32887" x="1597025" y="3762375"/>
          <p14:tracePt t="32894" x="1597025" y="3775075"/>
          <p14:tracePt t="32900" x="1590675" y="3786188"/>
          <p14:tracePt t="32908" x="1590675" y="3798888"/>
          <p14:tracePt t="32916" x="1584325" y="3811588"/>
          <p14:tracePt t="32923" x="1571625" y="3835400"/>
          <p14:tracePt t="32931" x="1566863" y="3848100"/>
          <p14:tracePt t="32938" x="1560513" y="3860800"/>
          <p14:tracePt t="32946" x="1554163" y="3873500"/>
          <p14:tracePt t="32953" x="1554163" y="3879850"/>
          <p14:tracePt t="32961" x="1547813" y="3890963"/>
          <p14:tracePt t="32984" x="1547813" y="3897313"/>
          <p14:tracePt t="32991" x="1541463" y="3897313"/>
          <p14:tracePt t="32999" x="1535113" y="3903663"/>
          <p14:tracePt t="33006" x="1528763" y="3916363"/>
          <p14:tracePt t="33014" x="1528763" y="3922713"/>
          <p14:tracePt t="33021" x="1522413" y="3922713"/>
          <p14:tracePt t="33029" x="1511300" y="3929063"/>
          <p14:tracePt t="33090" x="1504950" y="3916363"/>
          <p14:tracePt t="33098" x="1504950" y="3903663"/>
          <p14:tracePt t="33105" x="1498600" y="3884613"/>
          <p14:tracePt t="33112" x="1485900" y="3867150"/>
          <p14:tracePt t="33120" x="1485900" y="3860800"/>
          <p14:tracePt t="33127" x="1473200" y="3841750"/>
          <p14:tracePt t="33136" x="1473200" y="3830638"/>
          <p14:tracePt t="33142" x="1466850" y="3824288"/>
          <p14:tracePt t="33151" x="1462088" y="3811588"/>
          <p14:tracePt t="33157" x="1455738" y="3798888"/>
          <p14:tracePt t="33165" x="1455738" y="3792538"/>
          <p14:tracePt t="33172" x="1455738" y="3779838"/>
          <p14:tracePt t="33180" x="1449388" y="3768725"/>
          <p14:tracePt t="33187" x="1449388" y="3762375"/>
          <p14:tracePt t="33195" x="1449388" y="3756025"/>
          <p14:tracePt t="33203" x="1449388" y="3749675"/>
          <p14:tracePt t="33210" x="1449388" y="3743325"/>
          <p14:tracePt t="33219" x="1449388" y="3736975"/>
          <p14:tracePt t="33225" x="1449388" y="3730625"/>
          <p14:tracePt t="33233" x="1449388" y="3724275"/>
          <p14:tracePt t="33249" x="1449388" y="3719513"/>
          <p14:tracePt t="33263" x="1449388" y="3713163"/>
          <p14:tracePt t="33271" x="1449388" y="3706813"/>
          <p14:tracePt t="33277" x="1449388" y="3700463"/>
          <p14:tracePt t="33286" x="1449388" y="3694113"/>
          <p14:tracePt t="33292" x="1449388" y="3687763"/>
          <p14:tracePt t="33352" x="1449388" y="3681413"/>
          <p14:tracePt t="33390" x="1449388" y="3675063"/>
          <p14:tracePt t="33413" x="1449388" y="3670300"/>
          <p14:tracePt t="33773" x="1449388" y="3675063"/>
          <p14:tracePt t="33779" x="1449388" y="3681413"/>
          <p14:tracePt t="33785" x="1443038" y="3681413"/>
          <p14:tracePt t="33793" x="1443038" y="3694113"/>
          <p14:tracePt t="33801" x="1443038" y="3706813"/>
          <p14:tracePt t="33808" x="1443038" y="3719513"/>
          <p14:tracePt t="33816" x="1443038" y="3736975"/>
          <p14:tracePt t="33824" x="1443038" y="3743325"/>
          <p14:tracePt t="33832" x="1443038" y="3756025"/>
          <p14:tracePt t="33839" x="1443038" y="3775075"/>
          <p14:tracePt t="33847" x="1443038" y="3779838"/>
          <p14:tracePt t="33854" x="1443038" y="3792538"/>
          <p14:tracePt t="33862" x="1443038" y="3805238"/>
          <p14:tracePt t="33878" x="1443038" y="3811588"/>
          <p14:tracePt t="33968" x="1443038" y="3817938"/>
          <p14:tracePt t="33975" x="1443038" y="3824288"/>
          <p14:tracePt t="33983" x="1443038" y="3830638"/>
          <p14:tracePt t="33990" x="1443038" y="3841750"/>
          <p14:tracePt t="33998" x="1443038" y="3848100"/>
          <p14:tracePt t="34014" x="1443038" y="3854450"/>
          <p14:tracePt t="34020" x="1443038" y="3860800"/>
          <p14:tracePt t="34028" x="1443038" y="3867150"/>
          <p14:tracePt t="34035" x="1443038" y="3873500"/>
          <p14:tracePt t="34050" x="1443038" y="3879850"/>
          <p14:tracePt t="34065" x="1443038" y="3884613"/>
          <p14:tracePt t="34102" x="1443038" y="3890963"/>
          <p14:tracePt t="34110" x="1443038" y="3897313"/>
          <p14:tracePt t="34118" x="1443038" y="3903663"/>
          <p14:tracePt t="34125" x="1443038" y="3910013"/>
          <p14:tracePt t="34140" x="1443038" y="3916363"/>
          <p14:tracePt t="34148" x="1443038" y="3922713"/>
          <p14:tracePt t="34155" x="1443038" y="3929063"/>
          <p14:tracePt t="34164" x="1443038" y="3940175"/>
          <p14:tracePt t="34170" x="1443038" y="3952875"/>
          <p14:tracePt t="34178" x="1443038" y="3959225"/>
          <p14:tracePt t="34192" x="1443038" y="3965575"/>
          <p14:tracePt t="34201" x="1443038" y="3971925"/>
          <p14:tracePt t="36203" x="1466850" y="3965575"/>
          <p14:tracePt t="36210" x="1485900" y="3952875"/>
          <p14:tracePt t="36217" x="1516063" y="3940175"/>
          <p14:tracePt t="36225" x="1528763" y="3929063"/>
          <p14:tracePt t="36232" x="1566863" y="3910013"/>
          <p14:tracePt t="36240" x="1597025" y="3884613"/>
          <p14:tracePt t="36247" x="1627188" y="3879850"/>
          <p14:tracePt t="36255" x="1682750" y="3860800"/>
          <p14:tracePt t="36263" x="1738313" y="3835400"/>
          <p14:tracePt t="36270" x="1757363" y="3830638"/>
          <p14:tracePt t="36278" x="1793875" y="3811588"/>
          <p14:tracePt t="36285" x="1836738" y="3798888"/>
          <p14:tracePt t="36294" x="1868488" y="3779838"/>
          <p14:tracePt t="36300" x="1881188" y="3775075"/>
          <p14:tracePt t="36308" x="1917700" y="3762375"/>
          <p14:tracePt t="36315" x="1941513" y="3762375"/>
          <p14:tracePt t="36322" x="1960563" y="3743325"/>
          <p14:tracePt t="36331" x="1973263" y="3736975"/>
          <p14:tracePt t="36337" x="1992313" y="3736975"/>
          <p14:tracePt t="36344" x="1997075" y="3736975"/>
          <p14:tracePt t="36352" x="2009775" y="3730625"/>
          <p14:tracePt t="36361" x="2022475" y="3724275"/>
          <p14:tracePt t="36367" x="2028825" y="3719513"/>
          <p14:tracePt t="36375" x="2041525" y="3706813"/>
          <p14:tracePt t="36382" x="2058988" y="3700463"/>
          <p14:tracePt t="36390" x="2058988" y="3694113"/>
          <p14:tracePt t="36397" x="2071688" y="3681413"/>
          <p14:tracePt t="36405" x="2078038" y="3675063"/>
          <p14:tracePt t="36414" x="2084388" y="3675063"/>
          <p14:tracePt t="36420" x="2084388" y="3670300"/>
          <p14:tracePt t="36427" x="2084388" y="3663950"/>
          <p14:tracePt t="36449" x="2084388" y="3657600"/>
          <p14:tracePt t="36457" x="2071688" y="3651250"/>
          <p14:tracePt t="36464" x="2071688" y="3644900"/>
          <p14:tracePt t="36472" x="2065338" y="3638550"/>
          <p14:tracePt t="36479" x="2058988" y="3638550"/>
          <p14:tracePt t="36487" x="2058988" y="3632200"/>
          <p14:tracePt t="36496" x="2052638" y="3632200"/>
          <p14:tracePt t="36502" x="2046288" y="3625850"/>
          <p14:tracePt t="36524" x="2035175" y="3619500"/>
          <p14:tracePt t="36532" x="2028825" y="3619500"/>
          <p14:tracePt t="36539" x="2022475" y="3619500"/>
          <p14:tracePt t="36547" x="2016125" y="3619500"/>
          <p14:tracePt t="36554" x="1997075" y="3619500"/>
          <p14:tracePt t="36562" x="1992313" y="3619500"/>
          <p14:tracePt t="36577" x="1985963" y="3619500"/>
          <p14:tracePt t="36584" x="1973263" y="3619500"/>
          <p14:tracePt t="36593" x="1966913" y="3619500"/>
          <p14:tracePt t="36599" x="1954213" y="3619500"/>
          <p14:tracePt t="36607" x="1947863" y="3619500"/>
          <p14:tracePt t="36621" x="1936750" y="3619500"/>
          <p14:tracePt t="36629" x="1930400" y="3619500"/>
          <p14:tracePt t="36637" x="1924050" y="3619500"/>
          <p14:tracePt t="36644" x="1917700" y="3619500"/>
          <p14:tracePt t="36652" x="1911350" y="3619500"/>
          <p14:tracePt t="36660" x="1905000" y="3619500"/>
          <p14:tracePt t="36666" x="1898650" y="3619500"/>
          <p14:tracePt t="36674" x="1887538" y="3619500"/>
          <p14:tracePt t="36681" x="1881188" y="3619500"/>
          <p14:tracePt t="36704" x="1868488" y="3619500"/>
          <p14:tracePt t="36758" x="1862138" y="3619500"/>
          <p14:tracePt t="36780" x="1855788" y="3619500"/>
          <p14:tracePt t="36793" x="1843088" y="3614738"/>
          <p14:tracePt t="36801" x="1831975" y="3614738"/>
          <p14:tracePt t="36809" x="1825625" y="3614738"/>
          <p14:tracePt t="36816" x="1819275" y="3614738"/>
          <p14:tracePt t="36823" x="1812925" y="3614738"/>
          <p14:tracePt t="36831" x="1806575" y="3614738"/>
          <p14:tracePt t="36846" x="1800225" y="3614738"/>
          <p14:tracePt t="36870" x="1793875" y="3614738"/>
          <p14:tracePt t="36885" x="1787525" y="3614738"/>
          <p14:tracePt t="36922" x="1781175" y="3614738"/>
          <p14:tracePt t="36983" x="1776413" y="3614738"/>
          <p14:tracePt t="37102" x="1793875" y="3614738"/>
          <p14:tracePt t="37110" x="1800225" y="3614738"/>
          <p14:tracePt t="37117" x="1812925" y="3614738"/>
          <p14:tracePt t="37125" x="1831975" y="3619500"/>
          <p14:tracePt t="37132" x="1862138" y="3625850"/>
          <p14:tracePt t="37139" x="1874838" y="3625850"/>
          <p14:tracePt t="37147" x="1898650" y="3632200"/>
          <p14:tracePt t="37153" x="1930400" y="3638550"/>
          <p14:tracePt t="37161" x="1941513" y="3644900"/>
          <p14:tracePt t="37168" x="1954213" y="3644900"/>
          <p14:tracePt t="37177" x="1966913" y="3651250"/>
          <p14:tracePt t="37183" x="1985963" y="3651250"/>
          <p14:tracePt t="37190" x="1992313" y="3657600"/>
          <p14:tracePt t="37198" x="2009775" y="3657600"/>
          <p14:tracePt t="37206" x="2022475" y="3657600"/>
          <p14:tracePt t="37214" x="2041525" y="3657600"/>
          <p14:tracePt t="37221" x="2058988" y="3657600"/>
          <p14:tracePt t="37228" x="2090738" y="3657600"/>
          <p14:tracePt t="37236" x="2108200" y="3657600"/>
          <p14:tracePt t="37243" x="2133600" y="3657600"/>
          <p14:tracePt t="37251" x="2163763" y="3657600"/>
          <p14:tracePt t="37259" x="2170113" y="3657600"/>
          <p14:tracePt t="37266" x="2195513" y="3657600"/>
          <p14:tracePt t="37273" x="2201863" y="3657600"/>
          <p14:tracePt t="37281" x="2206625" y="3657600"/>
          <p14:tracePt t="37289" x="2212975" y="3657600"/>
          <p14:tracePt t="37328" x="2219325" y="3657600"/>
          <p14:tracePt t="37343" x="2225675" y="3657600"/>
          <p14:tracePt t="37365" x="2232025" y="3657600"/>
          <p14:tracePt t="37448" x="2238375" y="3657600"/>
          <p14:tracePt t="37470" x="2244725" y="3657600"/>
          <p14:tracePt t="37477" x="2251075" y="3657600"/>
          <p14:tracePt t="37500" x="2257425" y="3657600"/>
          <p14:tracePt t="37507" x="2262188" y="3657600"/>
          <p14:tracePt t="37515" x="2268538" y="3657600"/>
          <p14:tracePt t="37522" x="2268538" y="3651250"/>
          <p14:tracePt t="37530" x="2274888" y="3651250"/>
          <p14:tracePt t="37545" x="2274888" y="3644900"/>
          <p14:tracePt t="37560" x="2274888" y="3638550"/>
          <p14:tracePt t="37785" x="2274888" y="3644900"/>
          <p14:tracePt t="37793" x="2268538" y="3663950"/>
          <p14:tracePt t="37800" x="2262188" y="3681413"/>
          <p14:tracePt t="37807" x="2251075" y="3694113"/>
          <p14:tracePt t="37815" x="2244725" y="3730625"/>
          <p14:tracePt t="37823" x="2219325" y="3786188"/>
          <p14:tracePt t="37830" x="2219325" y="3811588"/>
          <p14:tracePt t="37838" x="2195513" y="3860800"/>
          <p14:tracePt t="37845" x="2163763" y="3922713"/>
          <p14:tracePt t="37852" x="2139950" y="3965575"/>
          <p14:tracePt t="37860" x="2101850" y="4057650"/>
          <p14:tracePt t="37867" x="2035175" y="4175125"/>
          <p14:tracePt t="37877" x="2009775" y="4230688"/>
          <p14:tracePt t="37881" x="1992313" y="4249738"/>
          <p14:tracePt t="37889" x="1979613" y="4279900"/>
          <p14:tracePt t="37896" x="1966913" y="4311650"/>
          <p14:tracePt t="37904" x="1960563" y="4316413"/>
          <p14:tracePt t="37911" x="1954213" y="4329113"/>
          <p14:tracePt t="37919" x="1947863" y="4335463"/>
          <p14:tracePt t="37926" x="1947863" y="4341813"/>
          <p14:tracePt t="37934" x="1930400" y="4360863"/>
          <p14:tracePt t="37941" x="1924050" y="4360863"/>
          <p14:tracePt t="37948" x="1911350" y="4367213"/>
          <p14:tracePt t="37956" x="1887538" y="4384675"/>
          <p14:tracePt t="37964" x="1874838" y="4391025"/>
          <p14:tracePt t="37971" x="1862138" y="4397375"/>
          <p14:tracePt t="37979" x="1843088" y="4403725"/>
          <p14:tracePt t="37986" x="1812925" y="4410075"/>
          <p14:tracePt t="37994" x="1806575" y="4410075"/>
          <p14:tracePt t="38001" x="1800225" y="4416425"/>
          <p14:tracePt t="38008" x="1793875" y="4416425"/>
          <p14:tracePt t="38016" x="1781175" y="4416425"/>
          <p14:tracePt t="38024" x="1776413" y="4416425"/>
          <p14:tracePt t="38031" x="1776413" y="4421188"/>
          <p14:tracePt t="38039" x="1770063" y="4421188"/>
          <p14:tracePt t="38046" x="1763713" y="4421188"/>
          <p14:tracePt t="38062" x="1757363" y="4421188"/>
          <p14:tracePt t="38069" x="1751013" y="4421188"/>
          <p14:tracePt t="38077" x="1738313" y="4421188"/>
          <p14:tracePt t="38084" x="1727200" y="4416425"/>
          <p14:tracePt t="38093" x="1727200" y="4410075"/>
          <p14:tracePt t="38099" x="1720850" y="4403725"/>
          <p14:tracePt t="38107" x="1701800" y="4397375"/>
          <p14:tracePt t="38114" x="1695450" y="4397375"/>
          <p14:tracePt t="38122" x="1682750" y="4391025"/>
          <p14:tracePt t="38129" x="1682750" y="4384675"/>
          <p14:tracePt t="38182" x="1682750" y="4378325"/>
          <p14:tracePt t="38190" x="1682750" y="4371975"/>
          <p14:tracePt t="38205" x="1682750" y="4360863"/>
          <p14:tracePt t="38213" x="1682750" y="4354513"/>
          <p14:tracePt t="38220" x="1682750" y="4348163"/>
          <p14:tracePt t="38228" x="1682750" y="4341813"/>
          <p14:tracePt t="38235" x="1682750" y="4329113"/>
          <p14:tracePt t="38243" x="1682750" y="4322763"/>
          <p14:tracePt t="38250" x="1682750" y="4316413"/>
          <p14:tracePt t="38259" x="1682750" y="4311650"/>
          <p14:tracePt t="38265" x="1682750" y="4298950"/>
          <p14:tracePt t="38271" x="1676400" y="4292600"/>
          <p14:tracePt t="38279" x="1676400" y="4279900"/>
          <p14:tracePt t="38286" x="1676400" y="4267200"/>
          <p14:tracePt t="38301" x="1676400" y="4260850"/>
          <p14:tracePt t="38309" x="1676400" y="4256088"/>
          <p14:tracePt t="38316" x="1676400" y="4249738"/>
          <p14:tracePt t="38325" x="1676400" y="4243388"/>
          <p14:tracePt t="38331" x="1676400" y="4237038"/>
          <p14:tracePt t="38339" x="1676400" y="4230688"/>
          <p14:tracePt t="38361" x="1676400" y="4224338"/>
          <p14:tracePt t="38377" x="1676400" y="4217988"/>
          <p14:tracePt t="38384" x="1682750" y="4217988"/>
          <p14:tracePt t="38407" x="1682750" y="4211638"/>
          <p14:tracePt t="38498" x="1682750" y="4205288"/>
          <p14:tracePt t="38519" x="1682750" y="4200525"/>
          <p14:tracePt t="38541" x="1682750" y="4194175"/>
          <p14:tracePt t="38918" x="1689100" y="4194175"/>
          <p14:tracePt t="38924" x="1701800" y="4194175"/>
          <p14:tracePt t="38931" x="1708150" y="4194175"/>
          <p14:tracePt t="38938" x="1720850" y="4194175"/>
          <p14:tracePt t="38946" x="1738313" y="4194175"/>
          <p14:tracePt t="38953" x="1751013" y="4194175"/>
          <p14:tracePt t="38961" x="1763713" y="4194175"/>
          <p14:tracePt t="38968" x="1781175" y="4194175"/>
          <p14:tracePt t="38976" x="1787525" y="4194175"/>
          <p14:tracePt t="38984" x="1806575" y="4194175"/>
          <p14:tracePt t="38991" x="1825625" y="4194175"/>
          <p14:tracePt t="38999" x="1849438" y="4194175"/>
          <p14:tracePt t="39006" x="1862138" y="4194175"/>
          <p14:tracePt t="39014" x="1887538" y="4194175"/>
          <p14:tracePt t="39021" x="1892300" y="4194175"/>
          <p14:tracePt t="39029" x="1898650" y="4194175"/>
          <p14:tracePt t="39037" x="1905000" y="4194175"/>
          <p14:tracePt t="39044" x="1917700" y="4194175"/>
          <p14:tracePt t="39051" x="1924050" y="4194175"/>
          <p14:tracePt t="39059" x="1930400" y="4194175"/>
          <p14:tracePt t="39074" x="1936750" y="4194175"/>
          <p14:tracePt t="39082" x="1941513" y="4194175"/>
          <p14:tracePt t="39090" x="1947863" y="4194175"/>
          <p14:tracePt t="39096" x="1954213" y="4194175"/>
          <p14:tracePt t="39104" x="1960563" y="4194175"/>
          <p14:tracePt t="39112" x="1966913" y="4194175"/>
          <p14:tracePt t="39126" x="1973263" y="4194175"/>
          <p14:tracePt t="39157" x="1979613" y="4194175"/>
          <p14:tracePt t="39165" x="1985963" y="4194175"/>
          <p14:tracePt t="39172" x="1997075" y="4194175"/>
          <p14:tracePt t="39180" x="2003425" y="4194175"/>
          <p14:tracePt t="39187" x="2016125" y="4194175"/>
          <p14:tracePt t="39195" x="2028825" y="4194175"/>
          <p14:tracePt t="39210" x="2041525" y="4194175"/>
          <p14:tracePt t="39219" x="2046288" y="4194175"/>
          <p14:tracePt t="39225" x="2052638" y="4194175"/>
          <p14:tracePt t="39233" x="2058988" y="4194175"/>
          <p14:tracePt t="39240" x="2065338" y="4194175"/>
          <p14:tracePt t="39248" x="2071688" y="4194175"/>
          <p14:tracePt t="39262" x="2084388" y="4194175"/>
          <p14:tracePt t="39270" x="2090738" y="4194175"/>
          <p14:tracePt t="39277" x="2097088" y="4194175"/>
          <p14:tracePt t="39286" x="2108200" y="4194175"/>
          <p14:tracePt t="39292" x="2114550" y="4194175"/>
          <p14:tracePt t="39300" x="2120900" y="4200525"/>
          <p14:tracePt t="39307" x="2133600" y="4200525"/>
          <p14:tracePt t="39315" x="2139950" y="4200525"/>
          <p14:tracePt t="39322" x="2152650" y="4200525"/>
          <p14:tracePt t="39330" x="2157413" y="4200525"/>
          <p14:tracePt t="39337" x="2170113" y="4200525"/>
          <p14:tracePt t="39345" x="2176463" y="4200525"/>
          <p14:tracePt t="39353" x="2182813" y="4200525"/>
          <p14:tracePt t="39360" x="2189163" y="4200525"/>
          <p14:tracePt t="39370" x="2195513" y="4200525"/>
          <p14:tracePt t="39375" x="2201863" y="4200525"/>
          <p14:tracePt t="39380" x="2206625" y="4200525"/>
          <p14:tracePt t="39388" x="2212975" y="4200525"/>
          <p14:tracePt t="39403" x="2219325" y="4200525"/>
          <p14:tracePt t="39418" x="2225675" y="4200525"/>
          <p14:tracePt t="39434" x="2232025" y="4200525"/>
          <p14:tracePt t="39441" x="2238375" y="4200525"/>
          <p14:tracePt t="39449" x="2244725" y="4200525"/>
          <p14:tracePt t="39465" x="2251075" y="4200525"/>
          <p14:tracePt t="39472" x="2257425" y="4200525"/>
          <p14:tracePt t="39479" x="2262188" y="4200525"/>
          <p14:tracePt t="39487" x="2268538" y="4200525"/>
          <p14:tracePt t="39494" x="2281238" y="4200525"/>
          <p14:tracePt t="39502" x="2300288" y="4200525"/>
          <p14:tracePt t="39509" x="2312988" y="4200525"/>
          <p14:tracePt t="39517" x="2317750" y="4200525"/>
          <p14:tracePt t="39524" x="2330450" y="4200525"/>
          <p14:tracePt t="39532" x="2336800" y="4200525"/>
          <p14:tracePt t="39554" x="2343150" y="4200525"/>
          <p14:tracePt t="39576" x="2349500" y="4200525"/>
          <p14:tracePt t="39584" x="2355850" y="4200525"/>
          <p14:tracePt t="39599" x="2362200" y="4200525"/>
          <p14:tracePt t="39614" x="2366963" y="4200525"/>
          <p14:tracePt t="39622" x="2373313" y="4200525"/>
          <p14:tracePt t="40583" x="2362200" y="4200525"/>
          <p14:tracePt t="40591" x="2349500" y="4200525"/>
          <p14:tracePt t="40597" x="2343150" y="4200525"/>
          <p14:tracePt t="40650" x="2330450" y="4187825"/>
          <p14:tracePt t="40657" x="2312988" y="4162425"/>
          <p14:tracePt t="40665" x="2300288" y="4156075"/>
          <p14:tracePt t="40673" x="2268538" y="4132263"/>
          <p14:tracePt t="40680" x="2238375" y="4113213"/>
          <p14:tracePt t="40687" x="2212975" y="4095750"/>
          <p14:tracePt t="40695" x="2176463" y="4070350"/>
          <p14:tracePt t="40702" x="2152650" y="4051300"/>
          <p14:tracePt t="40709" x="2139950" y="4040188"/>
          <p14:tracePt t="40716" x="2114550" y="4008438"/>
          <p14:tracePt t="40724" x="2097088" y="3984625"/>
          <p14:tracePt t="40732" x="2090738" y="3984625"/>
          <p14:tracePt t="40740" x="2071688" y="3952875"/>
          <p14:tracePt t="40746" x="2058988" y="3940175"/>
          <p14:tracePt t="40754" x="2035175" y="3929063"/>
          <p14:tracePt t="40761" x="2035175" y="3922713"/>
          <p14:tracePt t="40769" x="2022475" y="3916363"/>
          <p14:tracePt t="40777" x="2009775" y="3910013"/>
          <p14:tracePt t="40784" x="2003425" y="3897313"/>
          <p14:tracePt t="40792" x="1997075" y="3897313"/>
          <p14:tracePt t="40807" x="1992313" y="3897313"/>
          <p14:tracePt t="40814" x="1985963" y="3890963"/>
          <p14:tracePt t="40823" x="1979613" y="3890963"/>
          <p14:tracePt t="40829" x="1979613" y="3884613"/>
          <p14:tracePt t="40837" x="1960563" y="3879850"/>
          <p14:tracePt t="40844" x="1947863" y="3879850"/>
          <p14:tracePt t="40851" x="1936750" y="3873500"/>
          <p14:tracePt t="40859" x="1924050" y="3867150"/>
          <p14:tracePt t="40867" x="1911350" y="3860800"/>
          <p14:tracePt t="40874" x="1892300" y="3854450"/>
          <p14:tracePt t="40882" x="1887538" y="3854450"/>
          <p14:tracePt t="40897" x="1868488" y="3841750"/>
          <p14:tracePt t="40904" x="1862138" y="3841750"/>
          <p14:tracePt t="40911" x="1855788" y="3835400"/>
          <p14:tracePt t="40919" x="1849438" y="3835400"/>
          <p14:tracePt t="40927" x="1843088" y="3835400"/>
          <p14:tracePt t="40949" x="1836738" y="3835400"/>
          <p14:tracePt t="40957" x="1831975" y="3835400"/>
          <p14:tracePt t="40971" x="1825625" y="3835400"/>
          <p14:tracePt t="40979" x="1819275" y="3835400"/>
          <p14:tracePt t="40994" x="1806575" y="3830638"/>
          <p14:tracePt t="41002" x="1793875" y="3830638"/>
          <p14:tracePt t="41009" x="1787525" y="3830638"/>
          <p14:tracePt t="41025" x="1781175" y="3824288"/>
          <p14:tracePt t="41093" x="1781175" y="3817938"/>
          <p14:tracePt t="41108" x="1776413" y="3817938"/>
          <p14:tracePt t="41115" x="1776413" y="3811588"/>
          <p14:tracePt t="41130" x="1770063" y="3811588"/>
          <p14:tracePt t="41228" x="1781175" y="3817938"/>
          <p14:tracePt t="41235" x="1793875" y="3817938"/>
          <p14:tracePt t="41243" x="1800225" y="3824288"/>
          <p14:tracePt t="41250" x="1819275" y="3830638"/>
          <p14:tracePt t="41257" x="1825625" y="3830638"/>
          <p14:tracePt t="41265" x="1843088" y="3835400"/>
          <p14:tracePt t="41274" x="1862138" y="3848100"/>
          <p14:tracePt t="41280" x="1868488" y="3848100"/>
          <p14:tracePt t="41287" x="1887538" y="3854450"/>
          <p14:tracePt t="41295" x="1898650" y="3860800"/>
          <p14:tracePt t="41302" x="1911350" y="3867150"/>
          <p14:tracePt t="41311" x="1930400" y="3867150"/>
          <p14:tracePt t="41317" x="1947863" y="3873500"/>
          <p14:tracePt t="41325" x="1960563" y="3873500"/>
          <p14:tracePt t="41332" x="1979613" y="3873500"/>
          <p14:tracePt t="41341" x="1985963" y="3873500"/>
          <p14:tracePt t="41347" x="2003425" y="3873500"/>
          <p14:tracePt t="41355" x="2009775" y="3873500"/>
          <p14:tracePt t="41362" x="2022475" y="3873500"/>
          <p14:tracePt t="41370" x="2035175" y="3873500"/>
          <p14:tracePt t="41377" x="2041525" y="3873500"/>
          <p14:tracePt t="41393" x="2046288" y="3873500"/>
          <p14:tracePt t="41400" x="2058988" y="3873500"/>
          <p14:tracePt t="41408" x="2065338" y="3873500"/>
          <p14:tracePt t="41415" x="2084388" y="3873500"/>
          <p14:tracePt t="41424" x="2101850" y="3873500"/>
          <p14:tracePt t="41430" x="2120900" y="3873500"/>
          <p14:tracePt t="41497" x="2127250" y="3873500"/>
          <p14:tracePt t="41505" x="2127250" y="3867150"/>
          <p14:tracePt t="41512" x="2139950" y="3854450"/>
          <p14:tracePt t="41527" x="2139950" y="3848100"/>
          <p14:tracePt t="41535" x="2139950" y="3841750"/>
          <p14:tracePt t="41543" x="2139950" y="3835400"/>
          <p14:tracePt t="41550" x="2139950" y="3824288"/>
          <p14:tracePt t="41557" x="2139950" y="3811588"/>
          <p14:tracePt t="41565" x="2139950" y="3798888"/>
          <p14:tracePt t="41574" x="2139950" y="3792538"/>
          <p14:tracePt t="41580" x="2133600" y="3786188"/>
          <p14:tracePt t="41587" x="2133600" y="3775075"/>
          <p14:tracePt t="41594" x="2133600" y="3768725"/>
          <p14:tracePt t="41603" x="2127250" y="3762375"/>
          <p14:tracePt t="41611" x="2127250" y="3756025"/>
          <p14:tracePt t="41617" x="2127250" y="3749675"/>
          <p14:tracePt t="41625" x="2127250" y="3736975"/>
          <p14:tracePt t="41641" x="2127250" y="3730625"/>
          <p14:tracePt t="41647" x="2127250" y="3724275"/>
          <p14:tracePt t="41662" x="2120900" y="3719513"/>
          <p14:tracePt t="41685" x="2120900" y="3713163"/>
          <p14:tracePt t="41707" x="2120900" y="3706813"/>
          <p14:tracePt t="41730" x="2120900" y="3700463"/>
          <p14:tracePt t="41783" x="2120900" y="3694113"/>
          <p14:tracePt t="41790" x="2120900" y="3687763"/>
          <p14:tracePt t="41820" x="2120900" y="3681413"/>
          <p14:tracePt t="41835" x="2127250" y="3681413"/>
          <p14:tracePt t="41850" x="2133600" y="3675063"/>
          <p14:tracePt t="41857" x="2139950" y="3675063"/>
          <p14:tracePt t="41865" x="2146300" y="3675063"/>
          <p14:tracePt t="41874" x="2152650" y="3675063"/>
          <p14:tracePt t="41880" x="2157413" y="3675063"/>
          <p14:tracePt t="41895" x="2163763" y="3675063"/>
          <p14:tracePt t="41903" x="2170113" y="3675063"/>
          <p14:tracePt t="41910" x="2182813" y="3675063"/>
          <p14:tracePt t="41917" x="2189163" y="3675063"/>
          <p14:tracePt t="41926" x="2206625" y="3675063"/>
          <p14:tracePt t="41933" x="2212975" y="3675063"/>
          <p14:tracePt t="42001" x="2219325" y="3675063"/>
          <p14:tracePt t="42022" x="2225675" y="3675063"/>
          <p14:tracePt t="42030" x="2232025" y="3675063"/>
          <p14:tracePt t="42038" x="2238375" y="3675063"/>
          <p14:tracePt t="42053" x="2244725" y="3675063"/>
          <p14:tracePt t="42128" x="2251075" y="3675063"/>
          <p14:tracePt t="42180" x="2257425" y="3675063"/>
          <p14:tracePt t="42195" x="2262188" y="3675063"/>
          <p14:tracePt t="42225" x="2268538" y="3675063"/>
          <p14:tracePt t="42233" x="2274888" y="3675063"/>
          <p14:tracePt t="42240" x="2281238" y="3675063"/>
          <p14:tracePt t="44070" x="2300288" y="3675063"/>
          <p14:tracePt t="44078" x="2306638" y="3675063"/>
          <p14:tracePt t="44085" x="2317750" y="3675063"/>
          <p14:tracePt t="44092" x="2349500" y="3670300"/>
          <p14:tracePt t="44098" x="2362200" y="3657600"/>
          <p14:tracePt t="44106" x="2417763" y="3638550"/>
          <p14:tracePt t="44113" x="2484438" y="3619500"/>
          <p14:tracePt t="44120" x="2503488" y="3614738"/>
          <p14:tracePt t="44128" x="2565400" y="3595688"/>
          <p14:tracePt t="44136" x="2614613" y="3576638"/>
          <p14:tracePt t="44143" x="2693988" y="3559175"/>
          <p14:tracePt t="44151" x="2719388" y="3552825"/>
          <p14:tracePt t="44158" x="2787650" y="3527425"/>
          <p14:tracePt t="44166" x="2805113" y="3514725"/>
          <p14:tracePt t="44174" x="2811463" y="3514725"/>
          <p14:tracePt t="44181" x="2817813" y="3514725"/>
          <p14:tracePt t="44204" x="2817813" y="3509963"/>
          <p14:tracePt t="44212" x="2817813" y="3503613"/>
          <p14:tracePt t="44220" x="2805113" y="3497263"/>
          <p14:tracePt t="44227" x="2792413" y="3497263"/>
          <p14:tracePt t="44242" x="2787650" y="3497263"/>
          <p14:tracePt t="44250" x="2781300" y="3497263"/>
          <p14:tracePt t="44258" x="2774950" y="3497263"/>
          <p14:tracePt t="44265" x="2774950" y="3490913"/>
          <p14:tracePt t="44310" x="2768600" y="3490913"/>
          <p14:tracePt t="44317" x="2762250" y="3490913"/>
          <p14:tracePt t="44325" x="2755900" y="3490913"/>
          <p14:tracePt t="44332" x="2749550" y="3490913"/>
          <p14:tracePt t="44340" x="2738438" y="3490913"/>
          <p14:tracePt t="44346" x="2732088" y="3490913"/>
          <p14:tracePt t="44355" x="2713038" y="3490913"/>
          <p14:tracePt t="44361" x="2657475" y="3490913"/>
          <p14:tracePt t="44369" x="2632075" y="3490913"/>
          <p14:tracePt t="44377" x="2608263" y="3490913"/>
          <p14:tracePt t="44384" x="2589213" y="3490913"/>
          <p14:tracePt t="44392" x="2578100" y="3490913"/>
          <p14:tracePt t="44399" x="2559050" y="3490913"/>
          <p14:tracePt t="44407" x="2533650" y="3484563"/>
          <p14:tracePt t="44414" x="2522538" y="3484563"/>
          <p14:tracePt t="44421" x="2509838" y="3478213"/>
          <p14:tracePt t="44429" x="2490788" y="3471863"/>
          <p14:tracePt t="44438" x="2478088" y="3465513"/>
          <p14:tracePt t="44444" x="2471738" y="3465513"/>
          <p14:tracePt t="44452" x="2460625" y="3465513"/>
          <p14:tracePt t="44459" x="2447925" y="3465513"/>
          <p14:tracePt t="44474" x="2441575" y="3459163"/>
          <p14:tracePt t="44482" x="2435225" y="3459163"/>
          <p14:tracePt t="44490" x="2428875" y="3454400"/>
          <p14:tracePt t="44505" x="2422525" y="3454400"/>
          <p14:tracePt t="44527" x="2417763" y="3454400"/>
          <p14:tracePt t="44541" x="2411413" y="3448050"/>
          <p14:tracePt t="44548" x="2405063" y="3448050"/>
          <p14:tracePt t="44556" x="2398713" y="3448050"/>
          <p14:tracePt t="44563" x="2398713" y="3441700"/>
          <p14:tracePt t="44571" x="2392363" y="3441700"/>
          <p14:tracePt t="44586" x="2386013" y="3441700"/>
          <p14:tracePt t="44593" x="2386013" y="3435350"/>
          <p14:tracePt t="44601" x="2379663" y="3435350"/>
          <p14:tracePt t="44608" x="2379663" y="3429000"/>
          <p14:tracePt t="44616" x="2379663" y="3422650"/>
          <p14:tracePt t="44623" x="2373313" y="3422650"/>
          <p14:tracePt t="44631" x="2366963" y="3416300"/>
          <p14:tracePt t="44639" x="2366963" y="3409950"/>
          <p14:tracePt t="44646" x="2362200" y="3409950"/>
          <p14:tracePt t="44654" x="2355850" y="3403600"/>
          <p14:tracePt t="44677" x="2349500" y="3403600"/>
          <p14:tracePt t="44715" x="2343150" y="3403600"/>
          <p14:tracePt t="45083" x="2355850" y="3403600"/>
          <p14:tracePt t="45092" x="2366963" y="3409950"/>
          <p14:tracePt t="45097" x="2379663" y="3409950"/>
          <p14:tracePt t="45105" x="2386013" y="3416300"/>
          <p14:tracePt t="45112" x="2392363" y="3422650"/>
          <p14:tracePt t="45120" x="2405063" y="3422650"/>
          <p14:tracePt t="45135" x="2411413" y="3429000"/>
          <p14:tracePt t="45143" x="2422525" y="3429000"/>
          <p14:tracePt t="45150" x="2422525" y="3435350"/>
          <p14:tracePt t="45158" x="2428875" y="3435350"/>
          <p14:tracePt t="45165" x="2435225" y="3435350"/>
          <p14:tracePt t="45174" x="2441575" y="3435350"/>
          <p14:tracePt t="45180" x="2447925" y="3435350"/>
          <p14:tracePt t="45203" x="2454275" y="3435350"/>
          <p14:tracePt t="45218" x="2460625" y="3435350"/>
          <p14:tracePt t="45233" x="2466975" y="3435350"/>
          <p14:tracePt t="45255" x="2471738" y="3435350"/>
          <p14:tracePt t="45270" x="2478088" y="3435350"/>
          <p14:tracePt t="45308" x="2484438" y="3435350"/>
          <p14:tracePt t="45315" x="2490788" y="3435350"/>
          <p14:tracePt t="45323" x="2497138" y="3435350"/>
          <p14:tracePt t="45330" x="2516188" y="3435350"/>
          <p14:tracePt t="45338" x="2533650" y="3435350"/>
          <p14:tracePt t="45345" x="2546350" y="3435350"/>
          <p14:tracePt t="45353" x="2565400" y="3429000"/>
          <p14:tracePt t="45360" x="2595563" y="3429000"/>
          <p14:tracePt t="45367" x="2608263" y="3429000"/>
          <p14:tracePt t="45375" x="2632075" y="3429000"/>
          <p14:tracePt t="45382" x="2663825" y="3429000"/>
          <p14:tracePt t="45391" x="2670175" y="3429000"/>
          <p14:tracePt t="45397" x="2693988" y="3429000"/>
          <p14:tracePt t="45405" x="2700338" y="3429000"/>
          <p14:tracePt t="45412" x="2713038" y="3429000"/>
          <p14:tracePt t="45420" x="2719388" y="3429000"/>
          <p14:tracePt t="45427" x="2732088" y="3429000"/>
          <p14:tracePt t="45434" x="2738438" y="3429000"/>
          <p14:tracePt t="45442" x="2743200" y="3429000"/>
          <p14:tracePt t="45449" x="2762250" y="3429000"/>
          <p14:tracePt t="45464" x="2768600" y="3429000"/>
          <p14:tracePt t="45472" x="2774950" y="3429000"/>
          <p14:tracePt t="45479" x="2787650" y="3429000"/>
          <p14:tracePt t="45487" x="2798763" y="3429000"/>
          <p14:tracePt t="45495" x="2805113" y="3435350"/>
          <p14:tracePt t="45502" x="2817813" y="3435350"/>
          <p14:tracePt t="45517" x="2836863" y="3435350"/>
          <p14:tracePt t="45524" x="2847975" y="3435350"/>
          <p14:tracePt t="45532" x="2860675" y="3435350"/>
          <p14:tracePt t="45540" x="2867025" y="3435350"/>
          <p14:tracePt t="45546" x="2879725" y="3435350"/>
          <p14:tracePt t="45554" x="2892425" y="3435350"/>
          <p14:tracePt t="45562" x="2903538" y="3435350"/>
          <p14:tracePt t="45569" x="2909888" y="3435350"/>
          <p14:tracePt t="45577" x="2916238" y="3435350"/>
          <p14:tracePt t="45584" x="2928938" y="3435350"/>
          <p14:tracePt t="45592" x="2941638" y="3435350"/>
          <p14:tracePt t="45599" x="2952750" y="3429000"/>
          <p14:tracePt t="45607" x="2959100" y="3429000"/>
          <p14:tracePt t="45614" x="2965450" y="3429000"/>
          <p14:tracePt t="45623" x="2971800" y="3429000"/>
          <p14:tracePt t="45637" x="2978150" y="3429000"/>
          <p14:tracePt t="45667" x="2984500" y="3429000"/>
          <p14:tracePt t="45674" x="2990850" y="3429000"/>
          <p14:tracePt t="45682" x="2997200" y="3429000"/>
          <p14:tracePt t="45690" x="3003550" y="3429000"/>
          <p14:tracePt t="45697" x="3008313" y="3429000"/>
          <p14:tracePt t="47055" x="3003550" y="3429000"/>
          <p14:tracePt t="47063" x="2984500" y="3429000"/>
          <p14:tracePt t="47070" x="2952750" y="3429000"/>
          <p14:tracePt t="47078" x="2941638" y="3429000"/>
          <p14:tracePt t="47084" x="2886075" y="3435350"/>
          <p14:tracePt t="47093" x="2798763" y="3435350"/>
          <p14:tracePt t="47100" x="2749550" y="3435350"/>
          <p14:tracePt t="47108" x="2651125" y="3448050"/>
          <p14:tracePt t="47116" x="2578100" y="3448050"/>
          <p14:tracePt t="47123" x="2546350" y="3448050"/>
          <p14:tracePt t="47130" x="2497138" y="3454400"/>
          <p14:tracePt t="47137" x="2447925" y="3454400"/>
          <p14:tracePt t="47146" x="2435225" y="3454400"/>
          <p14:tracePt t="47152" x="2411413" y="3454400"/>
          <p14:tracePt t="47160" x="2398713" y="3454400"/>
          <p14:tracePt t="47167" x="2392363" y="3448050"/>
          <p14:tracePt t="47175" x="2386013" y="3448050"/>
          <p14:tracePt t="47183" x="2379663" y="3448050"/>
          <p14:tracePt t="47190" x="2373313" y="3448050"/>
          <p14:tracePt t="47212" x="2362200" y="3448050"/>
          <p14:tracePt t="47220" x="2355850" y="3448050"/>
          <p14:tracePt t="47228" x="2343150" y="3448050"/>
          <p14:tracePt t="47234" x="2336800" y="3448050"/>
          <p14:tracePt t="47242" x="2330450" y="3448050"/>
          <p14:tracePt t="47430" x="2336800" y="3448050"/>
          <p14:tracePt t="47445" x="2343150" y="3448050"/>
          <p14:tracePt t="47452" x="2349500" y="3448050"/>
          <p14:tracePt t="47459" x="2355850" y="3448050"/>
          <p14:tracePt t="47474" x="2366963" y="3448050"/>
          <p14:tracePt t="47482" x="2379663" y="3448050"/>
          <p14:tracePt t="47490" x="2386013" y="3448050"/>
          <p14:tracePt t="47550" x="2386013" y="3441700"/>
          <p14:tracePt t="47580" x="2392363" y="3441700"/>
          <p14:tracePt t="47595" x="2392363" y="3435350"/>
          <p14:tracePt t="47722" x="2398713" y="3435350"/>
          <p14:tracePt t="47731" x="2417763" y="3435350"/>
          <p14:tracePt t="47738" x="2428875" y="3435350"/>
          <p14:tracePt t="47745" x="2454275" y="3435350"/>
          <p14:tracePt t="47752" x="2490788" y="3435350"/>
          <p14:tracePt t="47760" x="2509838" y="3435350"/>
          <p14:tracePt t="47767" x="2533650" y="3435350"/>
          <p14:tracePt t="47775" x="2571750" y="3435350"/>
          <p14:tracePt t="47783" x="2589213" y="3435350"/>
          <p14:tracePt t="47790" x="2627313" y="3435350"/>
          <p14:tracePt t="47797" x="2651125" y="3435350"/>
          <p14:tracePt t="47805" x="2663825" y="3435350"/>
          <p14:tracePt t="47812" x="2693988" y="3435350"/>
          <p14:tracePt t="47821" x="2713038" y="3435350"/>
          <p14:tracePt t="47827" x="2725738" y="3435350"/>
          <p14:tracePt t="47835" x="2738438" y="3435350"/>
          <p14:tracePt t="47842" x="2749550" y="3435350"/>
          <p14:tracePt t="47849" x="2755900" y="3435350"/>
          <p14:tracePt t="47858" x="2768600" y="3435350"/>
          <p14:tracePt t="47865" x="2798763" y="3435350"/>
          <p14:tracePt t="47873" x="2824163" y="3435350"/>
          <p14:tracePt t="47889" x="2873375" y="3435350"/>
          <p14:tracePt t="47895" x="2903538" y="3435350"/>
          <p14:tracePt t="47910" x="2928938" y="3435350"/>
          <p14:tracePt t="47918" x="2959100" y="3435350"/>
          <p14:tracePt t="47925" x="2965450" y="3441700"/>
          <p14:tracePt t="47933" x="2984500" y="3448050"/>
          <p14:tracePt t="47940" x="2997200" y="3448050"/>
          <p14:tracePt t="47955" x="3003550" y="3448050"/>
          <p14:tracePt t="47971" x="3008313" y="3448050"/>
          <p14:tracePt t="47977" x="3014663" y="3448050"/>
          <p14:tracePt t="47992" x="3021013" y="3448050"/>
          <p14:tracePt t="48015" x="3027363" y="3448050"/>
          <p14:tracePt t="48533" x="3027363" y="3454400"/>
          <p14:tracePt t="48540" x="3014663" y="3465513"/>
          <p14:tracePt t="48547" x="3008313" y="3484563"/>
          <p14:tracePt t="48555" x="2997200" y="3490913"/>
          <p14:tracePt t="48562" x="2978150" y="3514725"/>
          <p14:tracePt t="48570" x="2965450" y="3533775"/>
          <p14:tracePt t="48577" x="2952750" y="3540125"/>
          <p14:tracePt t="48585" x="2922588" y="3563938"/>
          <p14:tracePt t="48592" x="2879725" y="3602038"/>
          <p14:tracePt t="48600" x="2860675" y="3614738"/>
          <p14:tracePt t="48608" x="2817813" y="3638550"/>
          <p14:tracePt t="48615" x="2774950" y="3670300"/>
          <p14:tracePt t="48624" x="2743200" y="3694113"/>
          <p14:tracePt t="48630" x="2719388" y="3713163"/>
          <p14:tracePt t="48637" x="2706688" y="3724275"/>
          <p14:tracePt t="48646" x="2700338" y="3724275"/>
          <p14:tracePt t="48652" x="2700338" y="3730625"/>
          <p14:tracePt t="48689" x="2693988" y="3730625"/>
          <p14:tracePt t="48696" x="2687638" y="3730625"/>
          <p14:tracePt t="48704" x="2682875" y="3730625"/>
          <p14:tracePt t="48712" x="2670175" y="3730625"/>
          <p14:tracePt t="48719" x="2651125" y="3730625"/>
          <p14:tracePt t="48727" x="2644775" y="3730625"/>
          <p14:tracePt t="48734" x="2632075" y="3730625"/>
          <p14:tracePt t="48742" x="2614613" y="3730625"/>
          <p14:tracePt t="48749" x="2601913" y="3730625"/>
          <p14:tracePt t="48764" x="2595563" y="3730625"/>
          <p14:tracePt t="48787" x="2595563" y="3724275"/>
          <p14:tracePt t="48794" x="2582863" y="3713163"/>
          <p14:tracePt t="48802" x="2578100" y="3706813"/>
          <p14:tracePt t="48809" x="2565400" y="3694113"/>
          <p14:tracePt t="48817" x="2559050" y="3687763"/>
          <p14:tracePt t="48824" x="2540000" y="3675063"/>
          <p14:tracePt t="48832" x="2527300" y="3663950"/>
          <p14:tracePt t="48840" x="2509838" y="3657600"/>
          <p14:tracePt t="48846" x="2490788" y="3644900"/>
          <p14:tracePt t="48854" x="2478088" y="3638550"/>
          <p14:tracePt t="48862" x="2466975" y="3625850"/>
          <p14:tracePt t="48870" x="2460625" y="3625850"/>
          <p14:tracePt t="48877" x="2454275" y="3614738"/>
          <p14:tracePt t="48892" x="2447925" y="3595688"/>
          <p14:tracePt t="48899" x="2441575" y="3576638"/>
          <p14:tracePt t="48907" x="2441575" y="3563938"/>
          <p14:tracePt t="48923" x="2435225" y="3559175"/>
          <p14:tracePt t="48929" x="2428875" y="3552825"/>
          <p14:tracePt t="48944" x="2422525" y="3552825"/>
          <p14:tracePt t="48952" x="2422525" y="3546475"/>
          <p14:tracePt t="48982" x="2422525" y="3540125"/>
          <p14:tracePt t="48996" x="2422525" y="3533775"/>
          <p14:tracePt t="49027" x="2422525" y="3527425"/>
          <p14:tracePt t="49035" x="2417763" y="3521075"/>
          <p14:tracePt t="49050" x="2417763" y="3514725"/>
          <p14:tracePt t="49064" x="2411413" y="3514725"/>
          <p14:tracePt t="49073" x="2411413" y="3503613"/>
          <p14:tracePt t="49079" x="2411413" y="3497263"/>
          <p14:tracePt t="49088" x="2405063" y="3490913"/>
          <p14:tracePt t="49094" x="2405063" y="3478213"/>
          <p14:tracePt t="49110" x="2405063" y="3471863"/>
          <p14:tracePt t="49147" x="2405063" y="3465513"/>
          <p14:tracePt t="49207" x="2405063" y="3459163"/>
          <p14:tracePt t="49223" x="2405063" y="3454400"/>
          <p14:tracePt t="49237" x="2405063" y="3448050"/>
          <p14:tracePt t="49267" x="2405063" y="3441700"/>
          <p14:tracePt t="49282" x="2405063" y="3435350"/>
          <p14:tracePt t="49320" x="2405063" y="3429000"/>
          <p14:tracePt t="49365" x="2405063" y="3422650"/>
          <p14:tracePt t="49380" x="2405063" y="3416300"/>
          <p14:tracePt t="49387" x="2405063" y="3409950"/>
          <p14:tracePt t="49410" x="2405063" y="3403600"/>
          <p14:tracePt t="49561" x="2405063" y="3409950"/>
          <p14:tracePt t="49567" x="2405063" y="3416300"/>
          <p14:tracePt t="49582" x="2405063" y="3422650"/>
          <p14:tracePt t="49590" x="2405063" y="3429000"/>
          <p14:tracePt t="49605" x="2405063" y="3435350"/>
          <p14:tracePt t="49613" x="2405063" y="3441700"/>
          <p14:tracePt t="49620" x="2405063" y="3448050"/>
          <p14:tracePt t="49629" x="2405063" y="3454400"/>
          <p14:tracePt t="49635" x="2405063" y="3465513"/>
          <p14:tracePt t="49643" x="2405063" y="3471863"/>
          <p14:tracePt t="49658" x="2405063" y="3478213"/>
          <p14:tracePt t="49665" x="2405063" y="3484563"/>
          <p14:tracePt t="49672" x="2405063" y="3497263"/>
          <p14:tracePt t="49680" x="2405063" y="3503613"/>
          <p14:tracePt t="49687" x="2405063" y="3509963"/>
          <p14:tracePt t="49702" x="2405063" y="3514725"/>
          <p14:tracePt t="49717" x="2405063" y="3521075"/>
          <p14:tracePt t="49725" x="2405063" y="3527425"/>
          <p14:tracePt t="49747" x="2405063" y="3533775"/>
          <p14:tracePt t="49770" x="2405063" y="3540125"/>
          <p14:tracePt t="49793" x="2405063" y="3546475"/>
          <p14:tracePt t="49807" x="2405063" y="3552825"/>
          <p14:tracePt t="49816" x="2405063" y="3559175"/>
          <p14:tracePt t="49830" x="2405063" y="3563938"/>
          <p14:tracePt t="49837" x="2405063" y="3570288"/>
          <p14:tracePt t="49846" x="2405063" y="3576638"/>
          <p14:tracePt t="49852" x="2405063" y="3582988"/>
          <p14:tracePt t="49867" x="2405063" y="3595688"/>
          <p14:tracePt t="49875" x="2405063" y="3602038"/>
          <p14:tracePt t="49883" x="2405063" y="3608388"/>
          <p14:tracePt t="49898" x="2405063" y="3619500"/>
          <p14:tracePt t="49920" x="2405063" y="3625850"/>
          <p14:tracePt t="49942" x="2405063" y="3632200"/>
          <p14:tracePt t="49965" x="2405063" y="3638550"/>
          <p14:tracePt t="49973" x="2405063" y="3644900"/>
          <p14:tracePt t="49987" x="2405063" y="3651250"/>
          <p14:tracePt t="49996" x="2405063" y="3657600"/>
          <p14:tracePt t="50017" x="2405063" y="3663950"/>
          <p14:tracePt t="50025" x="2405063" y="3670300"/>
          <p14:tracePt t="50032" x="2405063" y="3675063"/>
          <p14:tracePt t="50040" x="2405063" y="3681413"/>
          <p14:tracePt t="50055" x="2405063" y="3687763"/>
          <p14:tracePt t="50063" x="2405063" y="3694113"/>
          <p14:tracePt t="50079" x="2405063" y="3700463"/>
          <p14:tracePt t="50085" x="2405063" y="3706813"/>
          <p14:tracePt t="50092" x="2405063" y="3713163"/>
          <p14:tracePt t="50107" x="2405063" y="3719513"/>
          <p14:tracePt t="50115" x="2405063" y="3724275"/>
          <p14:tracePt t="50122" x="2405063" y="3736975"/>
          <p14:tracePt t="50130" x="2405063" y="3762375"/>
          <p14:tracePt t="50137" x="2405063" y="3768725"/>
          <p14:tracePt t="50146" x="2405063" y="3779838"/>
          <p14:tracePt t="50160" x="2405063" y="3786188"/>
          <p14:tracePt t="50182" x="2405063" y="3792538"/>
          <p14:tracePt t="50198" x="2405063" y="3798888"/>
          <p14:tracePt t="50205" x="2405063" y="3805238"/>
          <p14:tracePt t="50213" x="2405063" y="3811588"/>
          <p14:tracePt t="50220" x="2405063" y="3817938"/>
          <p14:tracePt t="50229" x="2405063" y="3824288"/>
          <p14:tracePt t="50250" x="2405063" y="3830638"/>
          <p14:tracePt t="50258" x="2405063" y="3835400"/>
          <p14:tracePt t="50348" x="2405063" y="3841750"/>
          <p14:tracePt t="50355" x="2405063" y="3848100"/>
          <p14:tracePt t="50363" x="2405063" y="3854450"/>
          <p14:tracePt t="50379" x="2405063" y="3860800"/>
          <p14:tracePt t="50385" x="2405063" y="3867150"/>
          <p14:tracePt t="50400" x="2405063" y="3873500"/>
          <p14:tracePt t="50408" x="2411413" y="3879850"/>
          <p14:tracePt t="50468" x="2411413" y="3884613"/>
          <p14:tracePt t="50490" x="2411413" y="3890963"/>
          <p14:tracePt t="50505" x="2411413" y="3897313"/>
          <p14:tracePt t="50513" x="2411413" y="3903663"/>
          <p14:tracePt t="50520" x="2411413" y="3910013"/>
          <p14:tracePt t="50529" x="2411413" y="3916363"/>
          <p14:tracePt t="50535" x="2411413" y="3929063"/>
          <p14:tracePt t="50550" x="2411413" y="3935413"/>
          <p14:tracePt t="50565" x="2411413" y="3940175"/>
          <p14:tracePt t="50572" x="2411413" y="3946525"/>
          <p14:tracePt t="50580" x="2411413" y="3952875"/>
          <p14:tracePt t="50596" x="2411413" y="3959225"/>
          <p14:tracePt t="50617" x="2411413" y="3965575"/>
          <p14:tracePt t="50625" x="2411413" y="3971925"/>
          <p14:tracePt t="50640" x="2411413" y="3978275"/>
          <p14:tracePt t="50647" x="2411413" y="3984625"/>
          <p14:tracePt t="50655" x="2411413" y="3990975"/>
          <p14:tracePt t="50797" x="2411413" y="3978275"/>
          <p14:tracePt t="50805" x="2411413" y="3959225"/>
          <p14:tracePt t="50812" x="2411413" y="3940175"/>
          <p14:tracePt t="50820" x="2405063" y="3916363"/>
          <p14:tracePt t="50829" x="2405063" y="3910013"/>
          <p14:tracePt t="50835" x="2398713" y="3890963"/>
          <p14:tracePt t="50842" x="2398713" y="3873500"/>
          <p14:tracePt t="50849" x="2392363" y="3860800"/>
          <p14:tracePt t="50857" x="2392363" y="3835400"/>
          <p14:tracePt t="50864" x="2386013" y="3811588"/>
          <p14:tracePt t="50880" x="2379663" y="3798888"/>
          <p14:tracePt t="50887" x="2379663" y="3786188"/>
          <p14:tracePt t="50895" x="2373313" y="3775075"/>
          <p14:tracePt t="50901" x="2373313" y="3768725"/>
          <p14:tracePt t="50924" x="2373313" y="3762375"/>
          <p14:tracePt t="50985" x="2373313" y="3756025"/>
          <p14:tracePt t="50993" x="2373313" y="3749675"/>
          <p14:tracePt t="51000" x="2373313" y="3743325"/>
          <p14:tracePt t="51015" x="2373313" y="3736975"/>
          <p14:tracePt t="51022" x="2373313" y="3730625"/>
          <p14:tracePt t="51030" x="2373313" y="3724275"/>
          <p14:tracePt t="51037" x="2373313" y="3713163"/>
          <p14:tracePt t="51046" x="2373313" y="3700463"/>
          <p14:tracePt t="51052" x="2373313" y="3694113"/>
          <p14:tracePt t="51060" x="2373313" y="3687763"/>
          <p14:tracePt t="51067" x="2373313" y="3675063"/>
          <p14:tracePt t="51075" x="2373313" y="3670300"/>
          <p14:tracePt t="51082" x="2373313" y="3663950"/>
          <p14:tracePt t="51142" x="2373313" y="3657600"/>
          <p14:tracePt t="51150" x="2373313" y="3644900"/>
          <p14:tracePt t="51165" x="2373313" y="3638550"/>
          <p14:tracePt t="51172" x="2373313" y="3632200"/>
          <p14:tracePt t="51180" x="2373313" y="3625850"/>
          <p14:tracePt t="51210" x="2373313" y="3619500"/>
          <p14:tracePt t="51308" x="2373313" y="3614738"/>
          <p14:tracePt t="51353" x="2373313" y="3608388"/>
          <p14:tracePt t="51375" x="2373313" y="3602038"/>
          <p14:tracePt t="51382" x="2373313" y="3595688"/>
          <p14:tracePt t="51390" x="2373313" y="3589338"/>
          <p14:tracePt t="51397" x="2373313" y="3582988"/>
          <p14:tracePt t="51525" x="2373313" y="3589338"/>
          <p14:tracePt t="51532" x="2373313" y="3595688"/>
          <p14:tracePt t="51540" x="2373313" y="3602038"/>
          <p14:tracePt t="51548" x="2373313" y="3608388"/>
          <p14:tracePt t="51555" x="2373313" y="3614738"/>
          <p14:tracePt t="51563" x="2373313" y="3625850"/>
          <p14:tracePt t="51570" x="2373313" y="3644900"/>
          <p14:tracePt t="51579" x="2373313" y="3651250"/>
          <p14:tracePt t="51585" x="2366963" y="3657600"/>
          <p14:tracePt t="51592" x="2366963" y="3663950"/>
          <p14:tracePt t="51600" x="2366963" y="3670300"/>
          <p14:tracePt t="51608" x="2366963" y="3675063"/>
          <p14:tracePt t="51631" x="2366963" y="3681413"/>
          <p14:tracePt t="51637" x="2366963" y="3687763"/>
          <p14:tracePt t="51646" x="2366963" y="3694113"/>
          <p14:tracePt t="51653" x="2366963" y="3700463"/>
          <p14:tracePt t="51660" x="2366963" y="3706813"/>
          <p14:tracePt t="51675" x="2366963" y="3713163"/>
          <p14:tracePt t="51682" x="2366963" y="3719513"/>
          <p14:tracePt t="51690" x="2366963" y="3724275"/>
          <p14:tracePt t="51697" x="2366963" y="3730625"/>
          <p14:tracePt t="51705" x="2366963" y="3736975"/>
          <p14:tracePt t="51712" x="2366963" y="3749675"/>
          <p14:tracePt t="51729" x="2366963" y="3762375"/>
          <p14:tracePt t="51735" x="2366963" y="3775075"/>
          <p14:tracePt t="51743" x="2366963" y="3779838"/>
          <p14:tracePt t="51750" x="2373313" y="3786188"/>
          <p14:tracePt t="51757" x="2373313" y="3798888"/>
          <p14:tracePt t="51765" x="2373313" y="3817938"/>
          <p14:tracePt t="51772" x="2379663" y="3830638"/>
          <p14:tracePt t="51781" x="2379663" y="3835400"/>
          <p14:tracePt t="51787" x="2379663" y="3854450"/>
          <p14:tracePt t="51802" x="2386013" y="3854450"/>
          <p14:tracePt t="51870" x="2386013" y="3860800"/>
          <p14:tracePt t="51887" x="2386013" y="3873500"/>
          <p14:tracePt t="51892" x="2386013" y="3879850"/>
          <p14:tracePt t="51900" x="2386013" y="3890963"/>
          <p14:tracePt t="51908" x="2386013" y="3897313"/>
          <p14:tracePt t="51915" x="2386013" y="3903663"/>
          <p14:tracePt t="51922" x="2386013" y="3910013"/>
          <p14:tracePt t="51937" x="2386013" y="3922713"/>
          <p14:tracePt t="51946" x="2386013" y="3935413"/>
          <p14:tracePt t="51952" x="2386013" y="3940175"/>
          <p14:tracePt t="51962" x="2386013" y="3952875"/>
          <p14:tracePt t="51967" x="2386013" y="3959225"/>
          <p14:tracePt t="51982" x="2386013" y="3971925"/>
          <p14:tracePt t="51990" x="2386013" y="3978275"/>
          <p14:tracePt t="51997" x="2386013" y="3990975"/>
          <p14:tracePt t="52500" x="2386013" y="3984625"/>
          <p14:tracePt t="52522" x="2386013" y="3978275"/>
          <p14:tracePt t="52545" x="2379663" y="3978275"/>
          <p14:tracePt t="52552" x="2379663" y="3971925"/>
          <p14:tracePt t="52561" x="2379663" y="3965575"/>
          <p14:tracePt t="52942" x="2386013" y="3965575"/>
          <p14:tracePt t="52958" x="2392363" y="3965575"/>
          <p14:tracePt t="52996" x="2398713" y="3965575"/>
          <p14:tracePt t="53003" x="2405063" y="3965575"/>
          <p14:tracePt t="53010" x="2411413" y="3965575"/>
          <p14:tracePt t="53018" x="2417763" y="3965575"/>
          <p14:tracePt t="53025" x="2422525" y="3965575"/>
          <p14:tracePt t="53040" x="2428875" y="3965575"/>
          <p14:tracePt t="53055" x="2435225" y="3965575"/>
          <p14:tracePt t="53062" x="2441575" y="3965575"/>
          <p14:tracePt t="53100" x="2447925" y="3965575"/>
          <p14:tracePt t="53115" x="2454275" y="3965575"/>
          <p14:tracePt t="53130" x="2460625" y="3965575"/>
          <p14:tracePt t="53138" x="2466975" y="3965575"/>
          <p14:tracePt t="53153" x="2471738" y="3965575"/>
          <p14:tracePt t="53160" x="2478088" y="3965575"/>
          <p14:tracePt t="53168" x="2484438" y="3965575"/>
          <p14:tracePt t="53175" x="2490788" y="3965575"/>
          <p14:tracePt t="53183" x="2497138" y="3965575"/>
          <p14:tracePt t="53190" x="2516188" y="3965575"/>
          <p14:tracePt t="53205" x="2522538" y="3965575"/>
          <p14:tracePt t="53212" x="2527300" y="3965575"/>
          <p14:tracePt t="53227" x="2533650" y="3965575"/>
          <p14:tracePt t="53242" x="2540000" y="3965575"/>
          <p14:tracePt t="53303" x="2546350" y="3965575"/>
          <p14:tracePt t="57709" x="2546350" y="3984625"/>
          <p14:tracePt t="57803" x="2546350" y="3990975"/>
          <p14:tracePt t="57810" x="2546350" y="3995738"/>
          <p14:tracePt t="57818" x="2546350" y="4008438"/>
          <p14:tracePt t="57825" x="2546350" y="4021138"/>
          <p14:tracePt t="57840" x="2546350" y="4033838"/>
          <p14:tracePt t="57848" x="2546350" y="4044950"/>
          <p14:tracePt t="57855" x="2546350" y="4051300"/>
          <p14:tracePt t="57863" x="2546350" y="4064000"/>
          <p14:tracePt t="57870" x="2546350" y="4070350"/>
          <p14:tracePt t="57885" x="2546350" y="4076700"/>
          <p14:tracePt t="57908" x="2546350" y="4083050"/>
          <p14:tracePt t="57922" x="2546350" y="4089400"/>
          <p14:tracePt t="58005" x="2546350" y="4095750"/>
          <p14:tracePt t="58013" x="2546350" y="4100513"/>
          <p14:tracePt t="58020" x="2546350" y="4106863"/>
          <p14:tracePt t="58035" x="2546350" y="4119563"/>
          <p14:tracePt t="58043" x="2546350" y="4125913"/>
          <p14:tracePt t="58050" x="2546350" y="4132263"/>
          <p14:tracePt t="58058" x="2546350" y="4138613"/>
          <p14:tracePt t="58066" x="2546350" y="4151313"/>
          <p14:tracePt t="58072" x="2546350" y="4156075"/>
          <p14:tracePt t="58890" x="2552700" y="4156075"/>
          <p14:tracePt t="58920" x="2559050" y="4156075"/>
          <p14:tracePt t="58928" x="2565400" y="4156075"/>
          <p14:tracePt t="58935" x="2571750" y="4156075"/>
          <p14:tracePt t="58943" x="2582863" y="4156075"/>
          <p14:tracePt t="58951" x="2589213" y="4156075"/>
          <p14:tracePt t="58958" x="2595563" y="4156075"/>
          <p14:tracePt t="58966" x="2608263" y="4156075"/>
          <p14:tracePt t="58973" x="2614613" y="4156075"/>
          <p14:tracePt t="58981" x="2620963" y="4156075"/>
          <p14:tracePt t="58987" x="2627313" y="4156075"/>
          <p14:tracePt t="59002" x="2632075" y="4156075"/>
          <p14:tracePt t="59055" x="2638425" y="4156075"/>
          <p14:tracePt t="59070" x="2644775" y="4156075"/>
          <p14:tracePt t="59078" x="2651125" y="4156075"/>
          <p14:tracePt t="59085" x="2657475" y="4156075"/>
          <p14:tracePt t="59100" x="2663825" y="4156075"/>
          <p14:tracePt t="59108" x="2670175" y="4156075"/>
          <p14:tracePt t="59123" x="2682875" y="4156075"/>
          <p14:tracePt t="59138" x="2693988" y="4156075"/>
          <p14:tracePt t="59145" x="2700338" y="4156075"/>
          <p14:tracePt t="59153" x="2706688" y="4156075"/>
          <p14:tracePt t="59160" x="2713038" y="4156075"/>
          <p14:tracePt t="59168" x="2725738" y="4156075"/>
          <p14:tracePt t="59175" x="2725738" y="4151313"/>
          <p14:tracePt t="59205" x="2732088" y="4151313"/>
          <p14:tracePt t="59214" x="2738438" y="4151313"/>
          <p14:tracePt t="59220" x="2738438" y="4144963"/>
          <p14:tracePt t="59227" x="2743200" y="4144963"/>
          <p14:tracePt t="59244" x="2749550" y="4144963"/>
          <p14:tracePt t="59250" x="2755900" y="4144963"/>
          <p14:tracePt t="59258" x="2762250" y="4144963"/>
          <p14:tracePt t="59372" x="2768600" y="4144963"/>
          <p14:tracePt t="59377" x="2774950" y="4144963"/>
          <p14:tracePt t="59385" x="2781300" y="4144963"/>
          <p14:tracePt t="59393" x="2787650" y="4144963"/>
          <p14:tracePt t="59415" x="2792413" y="4144963"/>
          <p14:tracePt t="59520" x="2798763" y="4144963"/>
          <p14:tracePt t="59580" x="2805113" y="4144963"/>
          <p14:tracePt t="64286" x="2811463" y="4138613"/>
          <p14:tracePt t="64516" x="2811463" y="4144963"/>
          <p14:tracePt t="64523" x="2811463" y="4151313"/>
          <p14:tracePt t="64530" x="2811463" y="4156075"/>
          <p14:tracePt t="64545" x="2811463" y="4168775"/>
          <p14:tracePt t="64553" x="2811463" y="4181475"/>
          <p14:tracePt t="64560" x="2824163" y="4187825"/>
          <p14:tracePt t="64568" x="2847975" y="4217988"/>
          <p14:tracePt t="64575" x="2892425" y="4249738"/>
          <p14:tracePt t="64583" x="2922588" y="4260850"/>
          <p14:tracePt t="64591" x="3014663" y="4298950"/>
          <p14:tracePt t="64598" x="3089275" y="4329113"/>
          <p14:tracePt t="64607" x="3144838" y="4348163"/>
          <p14:tracePt t="64613" x="3243263" y="4378325"/>
          <p14:tracePt t="64620" x="3354388" y="4397375"/>
          <p14:tracePt t="64628" x="3471863" y="4427538"/>
          <p14:tracePt t="64635" x="3521075" y="4446588"/>
          <p14:tracePt t="64643" x="3613150" y="4476750"/>
          <p14:tracePt t="64650" x="3711575" y="4489450"/>
          <p14:tracePt t="64658" x="3754438" y="4495800"/>
          <p14:tracePt t="64665" x="3854450" y="4514850"/>
          <p14:tracePt t="64673" x="3927475" y="4532313"/>
          <p14:tracePt t="64680" x="3963988" y="4532313"/>
          <p14:tracePt t="64688" x="4032250" y="4545013"/>
          <p14:tracePt t="64695" x="4094163" y="4564063"/>
          <p14:tracePt t="64703" x="4113213" y="4564063"/>
          <p14:tracePt t="64710" x="4162425" y="4570413"/>
          <p14:tracePt t="64718" x="4198938" y="4570413"/>
          <p14:tracePt t="64725" x="4211638" y="4570413"/>
          <p14:tracePt t="64733" x="4224338" y="4570413"/>
          <p14:tracePt t="64763" x="4224338" y="4564063"/>
          <p14:tracePt t="64771" x="4198938" y="4527550"/>
          <p14:tracePt t="64778" x="4168775" y="4508500"/>
          <p14:tracePt t="65048" x="4162425" y="4514850"/>
          <p14:tracePt t="65056" x="4156075" y="4527550"/>
          <p14:tracePt t="65063" x="4149725" y="4532313"/>
          <p14:tracePt t="65071" x="4149725" y="4538663"/>
          <p14:tracePt t="65078" x="4149725" y="4551363"/>
          <p14:tracePt t="65086" x="4149725" y="4557713"/>
          <p14:tracePt t="65101" x="4149725" y="4576763"/>
          <p14:tracePt t="65108" x="4156075" y="4587875"/>
          <p14:tracePt t="65116" x="4162425" y="4594225"/>
          <p14:tracePt t="65123" x="4162425" y="4606925"/>
          <p14:tracePt t="65130" x="4162425" y="4625975"/>
          <p14:tracePt t="65140" x="4168775" y="4649788"/>
          <p14:tracePt t="65154" x="4173538" y="4668838"/>
          <p14:tracePt t="65160" x="4173538" y="4692650"/>
          <p14:tracePt t="65169" x="4186238" y="4692650"/>
          <p14:tracePt t="65177" x="4192588" y="4705350"/>
          <p14:tracePt t="65183" x="4211638" y="4711700"/>
          <p14:tracePt t="65191" x="4224338" y="4718050"/>
          <p14:tracePt t="65198" x="4248150" y="4724400"/>
          <p14:tracePt t="65207" x="4273550" y="4724400"/>
          <p14:tracePt t="65213" x="4291013" y="4730750"/>
          <p14:tracePt t="65221" x="4322763" y="4737100"/>
          <p14:tracePt t="65228" x="4359275" y="4737100"/>
          <p14:tracePt t="65236" x="4378325" y="4737100"/>
          <p14:tracePt t="65244" x="4408488" y="4737100"/>
          <p14:tracePt t="65251" x="4421188" y="4737100"/>
          <p14:tracePt t="65258" x="4427538" y="4741863"/>
          <p14:tracePt t="65341" x="4438650" y="4741863"/>
          <p14:tracePt t="65348" x="4451350" y="4741863"/>
          <p14:tracePt t="65356" x="4470400" y="4741863"/>
          <p14:tracePt t="65363" x="4483100" y="4741863"/>
          <p14:tracePt t="65371" x="4519613" y="4741863"/>
          <p14:tracePt t="65378" x="4549775" y="4741863"/>
          <p14:tracePt t="65386" x="4575175" y="4741863"/>
          <p14:tracePt t="65393" x="4637088" y="4741863"/>
          <p14:tracePt t="65401" x="4722813" y="4741863"/>
          <p14:tracePt t="65409" x="4821238" y="4741863"/>
          <p14:tracePt t="65415" x="4870450" y="4741863"/>
          <p14:tracePt t="65424" x="4970463" y="4741863"/>
          <p14:tracePt t="65430" x="5075238" y="4741863"/>
          <p14:tracePt t="65438" x="5173663" y="4741863"/>
          <p14:tracePt t="65445" x="5308600" y="4741863"/>
          <p14:tracePt t="65452" x="5511800" y="4741863"/>
          <p14:tracePt t="65460" x="5599113" y="4741863"/>
          <p14:tracePt t="65468" x="5845175" y="4741863"/>
          <p14:tracePt t="65475" x="6146800" y="4741863"/>
          <p14:tracePt t="65482" x="6234113" y="4741863"/>
          <p14:tracePt t="65490" x="6418263" y="4741863"/>
          <p14:tracePt t="65497" x="6696075" y="4741863"/>
          <p14:tracePt t="65506" x="6794500" y="4741863"/>
          <p14:tracePt t="65512" x="7016750" y="4741863"/>
          <p14:tracePt t="65520" x="7251700" y="4730750"/>
          <p14:tracePt t="65527" x="7491413" y="4687888"/>
          <p14:tracePt t="65535" x="7577138" y="4675188"/>
          <p14:tracePt t="65542" x="7700963" y="4656138"/>
          <p14:tracePt t="65550" x="7842250" y="4632325"/>
          <p14:tracePt t="65559" x="7893050" y="4613275"/>
          <p14:tracePt t="65565" x="7985125" y="4606925"/>
          <p14:tracePt t="65573" x="8034338" y="4594225"/>
          <p14:tracePt t="65580" x="8053388" y="4587875"/>
          <p14:tracePt t="65588" x="8083550" y="4581525"/>
          <p14:tracePt t="65595" x="8096250" y="4581525"/>
          <p14:tracePt t="65678" x="8102600" y="4581525"/>
          <p14:tracePt t="65686" x="8107363" y="4576763"/>
          <p14:tracePt t="65737" x="8107363" y="4564063"/>
          <p14:tracePt t="65941" x="8107363" y="4557713"/>
          <p14:tracePt t="65948" x="8102600" y="4551363"/>
          <p14:tracePt t="65956" x="8089900" y="4545013"/>
          <p14:tracePt t="65963" x="8083550" y="4538663"/>
          <p14:tracePt t="65970" x="8077200" y="4527550"/>
          <p14:tracePt t="65979" x="8070850" y="4521200"/>
          <p14:tracePt t="65985" x="8064500" y="4514850"/>
          <p14:tracePt t="66000" x="8053388" y="4502150"/>
          <p14:tracePt t="66008" x="8047038" y="4489450"/>
          <p14:tracePt t="66016" x="8040688" y="4483100"/>
          <p14:tracePt t="66023" x="8027988" y="4471988"/>
          <p14:tracePt t="66031" x="8021638" y="4465638"/>
          <p14:tracePt t="66038" x="8015288" y="4459288"/>
          <p14:tracePt t="66046" x="8008938" y="4452938"/>
          <p14:tracePt t="66062" x="8002588" y="4452938"/>
          <p14:tracePt t="66121" x="8002588" y="4446588"/>
          <p14:tracePt t="66158" x="8002588" y="4440238"/>
          <p14:tracePt t="66262" x="8002588" y="4433888"/>
          <p14:tracePt t="67433" x="8002588" y="4427538"/>
          <p14:tracePt t="68146" x="8002588" y="4421188"/>
          <p14:tracePt t="68197" x="8008938" y="4421188"/>
          <p14:tracePt t="68204" x="8015288" y="4416425"/>
          <p14:tracePt t="68296" x="8021638" y="4416425"/>
          <p14:tracePt t="68498" x="8034338" y="4410075"/>
          <p14:tracePt t="68506" x="8040688" y="4410075"/>
          <p14:tracePt t="68521" x="8053388" y="4403725"/>
          <p14:tracePt t="68527" x="8064500" y="4397375"/>
          <p14:tracePt t="68534" x="8070850" y="4384675"/>
          <p14:tracePt t="68542" x="8096250" y="4371975"/>
          <p14:tracePt t="68549" x="8126413" y="4354513"/>
          <p14:tracePt t="68557" x="8139113" y="4348163"/>
          <p14:tracePt t="68564" x="8151813" y="4322763"/>
          <p14:tracePt t="68571" x="8169275" y="4305300"/>
          <p14:tracePt t="68579" x="8188325" y="4273550"/>
          <p14:tracePt t="68587" x="8188325" y="4267200"/>
          <p14:tracePt t="68594" x="8201025" y="4243388"/>
          <p14:tracePt t="68602" x="8201025" y="4211638"/>
          <p14:tracePt t="68609" x="8207375" y="4211638"/>
          <p14:tracePt t="68617" x="8207375" y="4194175"/>
          <p14:tracePt t="68624" x="8218488" y="4162425"/>
          <p14:tracePt t="68632" x="8218488" y="4151313"/>
          <p14:tracePt t="68640" x="8231188" y="4132263"/>
          <p14:tracePt t="68647" x="8250238" y="4106863"/>
          <p14:tracePt t="68655" x="8250238" y="4100513"/>
          <p14:tracePt t="68662" x="8262938" y="4083050"/>
          <p14:tracePt t="68669" x="8274050" y="4070350"/>
          <p14:tracePt t="68677" x="8274050" y="4064000"/>
          <p14:tracePt t="68685" x="8280400" y="4064000"/>
          <p14:tracePt t="68692" x="8286750" y="4051300"/>
          <p14:tracePt t="68699" x="8293100" y="4040188"/>
          <p14:tracePt t="68707" x="8293100" y="4033838"/>
          <p14:tracePt t="68715" x="8299450" y="4014788"/>
          <p14:tracePt t="68722" x="8312150" y="3984625"/>
          <p14:tracePt t="68729" x="8312150" y="3978275"/>
          <p14:tracePt t="68738" x="8318500" y="3959225"/>
          <p14:tracePt t="68744" x="8323263" y="3940175"/>
          <p14:tracePt t="68752" x="8335963" y="3929063"/>
          <p14:tracePt t="68759" x="8342313" y="3916363"/>
          <p14:tracePt t="68767" x="8348663" y="3897313"/>
          <p14:tracePt t="68774" x="8355013" y="3884613"/>
          <p14:tracePt t="68782" x="8355013" y="3867150"/>
          <p14:tracePt t="68789" x="8361363" y="3835400"/>
          <p14:tracePt t="68797" x="8361363" y="3824288"/>
          <p14:tracePt t="68805" x="8361363" y="3805238"/>
          <p14:tracePt t="68812" x="8361363" y="3786188"/>
          <p14:tracePt t="68819" x="8361363" y="3762375"/>
          <p14:tracePt t="68827" x="8361363" y="3756025"/>
          <p14:tracePt t="68834" x="8361363" y="3724275"/>
          <p14:tracePt t="68842" x="8361363" y="3700463"/>
          <p14:tracePt t="68849" x="8361363" y="3687763"/>
          <p14:tracePt t="68857" x="8361363" y="3657600"/>
          <p14:tracePt t="68864" x="8361363" y="3632200"/>
          <p14:tracePt t="68872" x="8361363" y="3619500"/>
          <p14:tracePt t="68879" x="8361363" y="3589338"/>
          <p14:tracePt t="68890" x="8361363" y="3563938"/>
          <p14:tracePt t="68894" x="8355013" y="3552825"/>
          <p14:tracePt t="68902" x="8342313" y="3521075"/>
          <p14:tracePt t="68910" x="8329613" y="3503613"/>
          <p14:tracePt t="68917" x="8312150" y="3478213"/>
          <p14:tracePt t="68925" x="8305800" y="3465513"/>
          <p14:tracePt t="68932" x="8280400" y="3448050"/>
          <p14:tracePt t="68941" x="8250238" y="3422650"/>
          <p14:tracePt t="68947" x="8237538" y="3409950"/>
          <p14:tracePt t="68955" x="8207375" y="3386138"/>
          <p14:tracePt t="68962" x="8188325" y="3360738"/>
          <p14:tracePt t="68969" x="8162925" y="3354388"/>
          <p14:tracePt t="68977" x="8145463" y="3336925"/>
          <p14:tracePt t="68985" x="8102600" y="3317875"/>
          <p14:tracePt t="68992" x="8089900" y="3305175"/>
          <p14:tracePt t="69000" x="8040688" y="3281363"/>
          <p14:tracePt t="69007" x="7997825" y="3262313"/>
          <p14:tracePt t="69015" x="7978775" y="3249613"/>
          <p14:tracePt t="69022" x="7916863" y="3225800"/>
          <p14:tracePt t="69030" x="7874000" y="3206750"/>
          <p14:tracePt t="69038" x="7824788" y="3182938"/>
          <p14:tracePt t="69045" x="7799388" y="3176588"/>
          <p14:tracePt t="69052" x="7775575" y="3170238"/>
          <p14:tracePt t="69060" x="7743825" y="3151188"/>
          <p14:tracePt t="69067" x="7737475" y="3144838"/>
          <p14:tracePt t="69075" x="7713663" y="3133725"/>
          <p14:tracePt t="69082" x="7700963" y="3121025"/>
          <p14:tracePt t="69090" x="7694613" y="3114675"/>
          <p14:tracePt t="69097" x="7681913" y="3108325"/>
          <p14:tracePt t="69105" x="7639050" y="3082925"/>
          <p14:tracePt t="69112" x="7627938" y="3078163"/>
          <p14:tracePt t="69120" x="7589838" y="3065463"/>
          <p14:tracePt t="69127" x="7559675" y="3046413"/>
          <p14:tracePt t="69135" x="7504113" y="3027363"/>
          <p14:tracePt t="69142" x="7485063" y="3027363"/>
          <p14:tracePt t="69150" x="7448550" y="3022600"/>
          <p14:tracePt t="69157" x="7405688" y="3016250"/>
          <p14:tracePt t="69165" x="7392988" y="3009900"/>
          <p14:tracePt t="69173" x="7356475" y="3003550"/>
          <p14:tracePt t="69180" x="7337425" y="3003550"/>
          <p14:tracePt t="69188" x="7324725" y="2997200"/>
          <p14:tracePt t="69194" x="7307263" y="2990850"/>
          <p14:tracePt t="69202" x="7294563" y="2984500"/>
          <p14:tracePt t="69210" x="7288213" y="2984500"/>
          <p14:tracePt t="69218" x="7281863" y="2978150"/>
          <p14:tracePt t="69225" x="7269163" y="2973388"/>
          <p14:tracePt t="69232" x="7262813" y="2973388"/>
          <p14:tracePt t="69240" x="7251700" y="2967038"/>
          <p14:tracePt t="69247" x="7239000" y="2967038"/>
          <p14:tracePt t="69255" x="7196138" y="2954338"/>
          <p14:tracePt t="69262" x="7183438" y="2954338"/>
          <p14:tracePt t="69270" x="7134225" y="2947988"/>
          <p14:tracePt t="69277" x="7102475" y="2947988"/>
          <p14:tracePt t="69285" x="7085013" y="2947988"/>
          <p14:tracePt t="69292" x="7046913" y="2947988"/>
          <p14:tracePt t="69300" x="7023100" y="2947988"/>
          <p14:tracePt t="69307" x="7010400" y="2947988"/>
          <p14:tracePt t="69315" x="6991350" y="2947988"/>
          <p14:tracePt t="69322" x="6967538" y="2947988"/>
          <p14:tracePt t="69338" x="6961188" y="2947988"/>
          <p14:tracePt t="69344" x="6948488" y="2947988"/>
          <p14:tracePt t="69352" x="6918325" y="2947988"/>
          <p14:tracePt t="69360" x="6918325" y="2954338"/>
          <p14:tracePt t="69367" x="6881813" y="2967038"/>
          <p14:tracePt t="69375" x="6850063" y="2984500"/>
          <p14:tracePt t="69382" x="6837363" y="2990850"/>
          <p14:tracePt t="69390" x="6819900" y="3009900"/>
          <p14:tracePt t="69397" x="6781800" y="3033713"/>
          <p14:tracePt t="69405" x="6770688" y="3046413"/>
          <p14:tracePt t="69412" x="6738938" y="3078163"/>
          <p14:tracePt t="69420" x="6721475" y="3101975"/>
          <p14:tracePt t="69427" x="6715125" y="3114675"/>
          <p14:tracePt t="69435" x="6696075" y="3133725"/>
          <p14:tracePt t="69442" x="6689725" y="3144838"/>
          <p14:tracePt t="69450" x="6683375" y="3157538"/>
          <p14:tracePt t="69457" x="6683375" y="3170238"/>
          <p14:tracePt t="69465" x="6677025" y="3187700"/>
          <p14:tracePt t="69473" x="6672263" y="3213100"/>
          <p14:tracePt t="69480" x="6672263" y="3225800"/>
          <p14:tracePt t="69488" x="6665913" y="3243263"/>
          <p14:tracePt t="69494" x="6665913" y="3262313"/>
          <p14:tracePt t="69502" x="6665913" y="3268663"/>
          <p14:tracePt t="69510" x="6665913" y="3298825"/>
          <p14:tracePt t="69517" x="6665913" y="3330575"/>
          <p14:tracePt t="69525" x="6665913" y="3343275"/>
          <p14:tracePt t="69532" x="6665913" y="3360738"/>
          <p14:tracePt t="69540" x="6665913" y="3386138"/>
          <p14:tracePt t="69547" x="6665913" y="3392488"/>
          <p14:tracePt t="69555" x="6665913" y="3403600"/>
          <p14:tracePt t="69562" x="6665913" y="3416300"/>
          <p14:tracePt t="69570" x="6665913" y="3429000"/>
          <p14:tracePt t="69577" x="6665913" y="3435350"/>
          <p14:tracePt t="69585" x="6665913" y="3441700"/>
          <p14:tracePt t="69608" x="6665913" y="3448050"/>
          <p14:tracePt t="69691" x="6665913" y="3454400"/>
          <p14:tracePt t="69706" x="6665913" y="3459163"/>
          <p14:tracePt t="69744" x="6665913" y="3465513"/>
          <p14:tracePt t="69751" x="6665913" y="3471863"/>
          <p14:tracePt t="69766" x="6659563" y="3478213"/>
          <p14:tracePt t="69772" x="6653213" y="3484563"/>
          <p14:tracePt t="69780" x="6653213" y="3490913"/>
          <p14:tracePt t="69789" x="6646863" y="3503613"/>
          <p14:tracePt t="69795" x="6646863" y="3509963"/>
          <p14:tracePt t="69804" x="6640513" y="3533775"/>
          <p14:tracePt t="69810" x="6640513" y="3540125"/>
          <p14:tracePt t="69826" x="6640513" y="3546475"/>
          <p14:tracePt t="69901" x="6640513" y="3552825"/>
          <p14:tracePt t="69924" x="6640513" y="3559175"/>
          <p14:tracePt t="69930" x="6640513" y="3563938"/>
          <p14:tracePt t="69939" x="6640513" y="3570288"/>
          <p14:tracePt t="69953" x="6640513" y="3576638"/>
          <p14:tracePt t="70051" x="6640513" y="3582988"/>
          <p14:tracePt t="70088" x="6634163" y="3582988"/>
          <p14:tracePt t="70104" x="6634163" y="3589338"/>
          <p14:tracePt t="70118" x="6627813" y="3589338"/>
          <p14:tracePt t="73039" x="6653213" y="3589338"/>
          <p14:tracePt t="73044" x="6689725" y="3582988"/>
          <p14:tracePt t="73045" x="6708775" y="3570288"/>
          <p14:tracePt t="73050" x="6807200" y="3559175"/>
          <p14:tracePt t="73058" x="6819900" y="3552825"/>
          <p14:tracePt t="73066" x="6856413" y="3552825"/>
          <p14:tracePt t="73073" x="6886575" y="3540125"/>
          <p14:tracePt t="73080" x="6924675" y="3540125"/>
          <p14:tracePt t="73088" x="6942138" y="3540125"/>
          <p14:tracePt t="73097" x="6973888" y="3540125"/>
          <p14:tracePt t="73103" x="6997700" y="3540125"/>
          <p14:tracePt t="73110" x="7010400" y="3540125"/>
          <p14:tracePt t="73118" x="7046913" y="3546475"/>
          <p14:tracePt t="73126" x="7078663" y="3546475"/>
          <p14:tracePt t="73133" x="7091363" y="3552825"/>
          <p14:tracePt t="73141" x="7127875" y="3552825"/>
          <p14:tracePt t="73149" x="7164388" y="3559175"/>
          <p14:tracePt t="73156" x="7189788" y="3559175"/>
          <p14:tracePt t="73164" x="7213600" y="3559175"/>
          <p14:tracePt t="73170" x="7232650" y="3559175"/>
          <p14:tracePt t="73178" x="7245350" y="3559175"/>
          <p14:tracePt t="73185" x="7251700" y="3559175"/>
          <p14:tracePt t="73193" x="7256463" y="3559175"/>
          <p14:tracePt t="73200" x="7262813" y="3559175"/>
          <p14:tracePt t="73208" x="7269163" y="3559175"/>
          <p14:tracePt t="73215" x="7275513" y="3559175"/>
          <p14:tracePt t="73231" x="7281863" y="3559175"/>
          <p14:tracePt t="73238" x="7294563" y="3563938"/>
          <p14:tracePt t="73247" x="7318375" y="3563938"/>
          <p14:tracePt t="73253" x="7331075" y="3570288"/>
          <p14:tracePt t="73261" x="7350125" y="3576638"/>
          <p14:tracePt t="73268" x="7367588" y="3582988"/>
          <p14:tracePt t="73275" x="7380288" y="3589338"/>
          <p14:tracePt t="73283" x="7405688" y="3595688"/>
          <p14:tracePt t="73299" x="7416800" y="3602038"/>
          <p14:tracePt t="73305" x="7423150" y="3602038"/>
          <p14:tracePt t="73388" x="7429500" y="3602038"/>
          <p14:tracePt t="73411" x="7435850" y="3602038"/>
          <p14:tracePt t="73689" x="7442200" y="3602038"/>
          <p14:tracePt t="73696" x="7448550" y="3602038"/>
          <p14:tracePt t="73718" x="7454900" y="3602038"/>
          <p14:tracePt t="77120" x="7416800" y="3614738"/>
          <p14:tracePt t="77126" x="7324725" y="3625850"/>
          <p14:tracePt t="77129" x="6954838" y="3625850"/>
          <p14:tracePt t="77137" x="6911975" y="3625850"/>
          <p14:tracePt t="77144" x="6826250" y="3632200"/>
          <p14:tracePt t="77152" x="6764338" y="3644900"/>
          <p14:tracePt t="77159" x="6702425" y="3651250"/>
          <p14:tracePt t="77167" x="6689725" y="3651250"/>
          <p14:tracePt t="77175" x="6653213" y="3651250"/>
          <p14:tracePt t="77182" x="6627813" y="3651250"/>
          <p14:tracePt t="77190" x="6616700" y="3651250"/>
          <p14:tracePt t="77197" x="6610350" y="3651250"/>
          <p14:tracePt t="77205" x="6584950" y="3651250"/>
          <p14:tracePt t="77220" x="6565900" y="3651250"/>
          <p14:tracePt t="77228" x="6535738" y="3651250"/>
          <p14:tracePt t="77235" x="6523038" y="3651250"/>
          <p14:tracePt t="77243" x="6499225" y="3651250"/>
          <p14:tracePt t="77250" x="6480175" y="3651250"/>
          <p14:tracePt t="77258" x="6467475" y="3651250"/>
          <p14:tracePt t="77265" x="6456363" y="3651250"/>
          <p14:tracePt t="77273" x="6443663" y="3651250"/>
          <p14:tracePt t="77280" x="6430963" y="3651250"/>
          <p14:tracePt t="77288" x="6424613" y="3651250"/>
          <p14:tracePt t="77295" x="6418263" y="3651250"/>
          <p14:tracePt t="77521" x="6424613" y="3651250"/>
          <p14:tracePt t="77529" x="6430963" y="3644900"/>
          <p14:tracePt t="77536" x="6443663" y="3638550"/>
          <p14:tracePt t="77551" x="6450013" y="3638550"/>
          <p14:tracePt t="77558" x="6461125" y="3625850"/>
          <p14:tracePt t="77566" x="6467475" y="3625850"/>
          <p14:tracePt t="77573" x="6473825" y="3619500"/>
          <p14:tracePt t="77589" x="6480175" y="3619500"/>
          <p14:tracePt t="77604" x="6480175" y="3614738"/>
          <p14:tracePt t="77618" x="6486525" y="3614738"/>
          <p14:tracePt t="77626" x="6486525" y="3608388"/>
          <p14:tracePt t="77911" x="6505575" y="3608388"/>
          <p14:tracePt t="77919" x="6548438" y="3608388"/>
          <p14:tracePt t="77926" x="6621463" y="3608388"/>
          <p14:tracePt t="77934" x="6721475" y="3602038"/>
          <p14:tracePt t="77941" x="6770688" y="3602038"/>
          <p14:tracePt t="77949" x="6905625" y="3602038"/>
          <p14:tracePt t="77956" x="7072313" y="3602038"/>
          <p14:tracePt t="77964" x="7146925" y="3602038"/>
          <p14:tracePt t="77971" x="7300913" y="3602038"/>
          <p14:tracePt t="77978" x="7423150" y="3602038"/>
          <p14:tracePt t="77988" x="7472363" y="3602038"/>
          <p14:tracePt t="77993" x="7546975" y="3602038"/>
          <p14:tracePt t="78001" x="7596188" y="3602038"/>
          <p14:tracePt t="78008" x="7621588" y="3602038"/>
          <p14:tracePt t="78016" x="7627938" y="3602038"/>
          <p14:tracePt t="78084" x="7632700" y="3602038"/>
          <p14:tracePt t="78924" x="7645400" y="3602038"/>
          <p14:tracePt t="78931" x="7664450" y="3608388"/>
          <p14:tracePt t="78938" x="7707313" y="3619500"/>
          <p14:tracePt t="78946" x="7756525" y="3644900"/>
          <p14:tracePt t="78954" x="7781925" y="3644900"/>
          <p14:tracePt t="78961" x="7837488" y="3663950"/>
          <p14:tracePt t="78968" x="7897813" y="3675063"/>
          <p14:tracePt t="78975" x="7929563" y="3681413"/>
          <p14:tracePt t="78983" x="7972425" y="3700463"/>
          <p14:tracePt t="78990" x="8008938" y="3706813"/>
          <p14:tracePt t="78997" x="8021638" y="3706813"/>
          <p14:tracePt t="79005" x="8047038" y="3713163"/>
          <p14:tracePt t="79020" x="8053388" y="3719513"/>
          <p14:tracePt t="79027" x="8064500" y="3719513"/>
          <p14:tracePt t="79035" x="8064500" y="3724275"/>
          <p14:tracePt t="79050" x="8064500" y="3730625"/>
          <p14:tracePt t="79057" x="8070850" y="3730625"/>
          <p14:tracePt t="79064" x="8077200" y="3736975"/>
          <p14:tracePt t="79072" x="8077200" y="3743325"/>
          <p14:tracePt t="79080" x="8077200" y="3749675"/>
          <p14:tracePt t="79087" x="8083550" y="3762375"/>
          <p14:tracePt t="79095" x="8089900" y="3768725"/>
          <p14:tracePt t="79102" x="8089900" y="3775075"/>
          <p14:tracePt t="79125" x="8089900" y="3779838"/>
          <p14:tracePt t="79267" x="8089900" y="3786188"/>
          <p14:tracePt t="79343" x="8083550" y="3786188"/>
          <p14:tracePt t="79516" x="8064500" y="3786188"/>
          <p14:tracePt t="79524" x="8027988" y="3811588"/>
          <p14:tracePt t="79531" x="8015288" y="3811588"/>
          <p14:tracePt t="79539" x="7985125" y="3817938"/>
          <p14:tracePt t="79546" x="7966075" y="3824288"/>
          <p14:tracePt t="79554" x="7935913" y="3830638"/>
          <p14:tracePt t="79561" x="7916863" y="3835400"/>
          <p14:tracePt t="79569" x="7880350" y="3848100"/>
          <p14:tracePt t="79577" x="7824788" y="3854450"/>
          <p14:tracePt t="79584" x="7799388" y="3854450"/>
          <p14:tracePt t="79591" x="7737475" y="3873500"/>
          <p14:tracePt t="79598" x="7677150" y="3879850"/>
          <p14:tracePt t="79607" x="7632700" y="3897313"/>
          <p14:tracePt t="79613" x="7583488" y="3903663"/>
          <p14:tracePt t="79621" x="7527925" y="3916363"/>
          <p14:tracePt t="79628" x="7510463" y="3922713"/>
          <p14:tracePt t="79636" x="7472363" y="3929063"/>
          <p14:tracePt t="79645" x="7429500" y="3935413"/>
          <p14:tracePt t="79651" x="7412038" y="3946525"/>
          <p14:tracePt t="79658" x="7373938" y="3952875"/>
          <p14:tracePt t="79666" x="7343775" y="3952875"/>
          <p14:tracePt t="79674" x="7318375" y="3952875"/>
          <p14:tracePt t="79681" x="7300913" y="3952875"/>
          <p14:tracePt t="79689" x="7269163" y="3952875"/>
          <p14:tracePt t="79696" x="7232650" y="3952875"/>
          <p14:tracePt t="79704" x="7219950" y="3952875"/>
          <p14:tracePt t="79711" x="7183438" y="3952875"/>
          <p14:tracePt t="79719" x="7134225" y="3946525"/>
          <p14:tracePt t="79726" x="7115175" y="3946525"/>
          <p14:tracePt t="79734" x="7078663" y="3946525"/>
          <p14:tracePt t="79741" x="7046913" y="3946525"/>
          <p14:tracePt t="79748" x="7035800" y="3946525"/>
          <p14:tracePt t="79756" x="7016750" y="3946525"/>
          <p14:tracePt t="79763" x="6980238" y="3946525"/>
          <p14:tracePt t="79770" x="6967538" y="3946525"/>
          <p14:tracePt t="79778" x="6948488" y="3946525"/>
          <p14:tracePt t="79785" x="6924675" y="3946525"/>
          <p14:tracePt t="79793" x="6892925" y="3946525"/>
          <p14:tracePt t="79800" x="6886575" y="3946525"/>
          <p14:tracePt t="79808" x="6862763" y="3946525"/>
          <p14:tracePt t="79815" x="6837363" y="3946525"/>
          <p14:tracePt t="79823" x="6826250" y="3946525"/>
          <p14:tracePt t="79830" x="6800850" y="3959225"/>
          <p14:tracePt t="79838" x="6757988" y="3959225"/>
          <p14:tracePt t="79845" x="6738938" y="3965575"/>
          <p14:tracePt t="79853" x="6708775" y="3971925"/>
          <p14:tracePt t="79860" x="6677025" y="3971925"/>
          <p14:tracePt t="79868" x="6672263" y="3971925"/>
          <p14:tracePt t="79875" x="6646863" y="3978275"/>
          <p14:tracePt t="79892" x="6621463" y="3984625"/>
          <p14:tracePt t="79897" x="6616700" y="3984625"/>
          <p14:tracePt t="79913" x="6610350" y="3984625"/>
          <p14:tracePt t="82880" x="6850063" y="3990975"/>
          <p14:tracePt t="82886" x="7196138" y="4002088"/>
          <p14:tracePt t="82890" x="7510463" y="4002088"/>
          <p14:tracePt t="82898" x="7540625" y="4002088"/>
          <p14:tracePt t="82906" x="7583488" y="4002088"/>
          <p14:tracePt t="82913" x="7615238" y="4002088"/>
          <p14:tracePt t="82921" x="7677150" y="3990975"/>
          <p14:tracePt t="82928" x="7732713" y="3984625"/>
          <p14:tracePt t="82937" x="7756525" y="3978275"/>
          <p14:tracePt t="82943" x="7799388" y="3959225"/>
          <p14:tracePt t="82951" x="7842250" y="3940175"/>
          <p14:tracePt t="82958" x="7874000" y="3935413"/>
          <p14:tracePt t="82968" x="7893050" y="3922713"/>
          <p14:tracePt t="82975" x="7923213" y="3903663"/>
          <p14:tracePt t="82981" x="7942263" y="3884613"/>
          <p14:tracePt t="82989" x="7948613" y="3879850"/>
          <p14:tracePt t="82996" x="7966075" y="3873500"/>
          <p14:tracePt t="83003" x="7972425" y="3867150"/>
          <p14:tracePt t="83010" x="7972425" y="3860800"/>
          <p14:tracePt t="83019" x="7978775" y="3860800"/>
          <p14:tracePt t="83025" x="7978775" y="3854450"/>
          <p14:tracePt t="83033" x="7985125" y="3854450"/>
          <p14:tracePt t="83040" x="7991475" y="3848100"/>
          <p14:tracePt t="83048" x="7997825" y="3841750"/>
          <p14:tracePt t="83063" x="8002588" y="3835400"/>
          <p14:tracePt t="83071" x="8008938" y="3835400"/>
          <p14:tracePt t="83078" x="8008938" y="3830638"/>
          <p14:tracePt t="83086" x="8015288" y="3824288"/>
          <p14:tracePt t="83100" x="8021638" y="3811588"/>
          <p14:tracePt t="83108" x="8021638" y="3805238"/>
          <p14:tracePt t="83115" x="8021638" y="3798888"/>
          <p14:tracePt t="83123" x="8021638" y="3779838"/>
          <p14:tracePt t="83130" x="8021638" y="3775075"/>
          <p14:tracePt t="83138" x="8021638" y="3768725"/>
          <p14:tracePt t="83145" x="8015288" y="3762375"/>
          <p14:tracePt t="83153" x="8008938" y="3756025"/>
          <p14:tracePt t="83160" x="7997825" y="3743325"/>
          <p14:tracePt t="83169" x="7985125" y="3730625"/>
          <p14:tracePt t="83175" x="7978775" y="3724275"/>
          <p14:tracePt t="83183" x="7966075" y="3713163"/>
          <p14:tracePt t="83190" x="7948613" y="3687763"/>
          <p14:tracePt t="83198" x="7929563" y="3675063"/>
          <p14:tracePt t="83205" x="7929563" y="3670300"/>
          <p14:tracePt t="83213" x="7916863" y="3657600"/>
          <p14:tracePt t="83221" x="7897813" y="3638550"/>
          <p14:tracePt t="83236" x="7886700" y="3625850"/>
          <p14:tracePt t="83243" x="7861300" y="3619500"/>
          <p14:tracePt t="83250" x="7848600" y="3619500"/>
          <p14:tracePt t="83258" x="7837488" y="3614738"/>
          <p14:tracePt t="83265" x="7818438" y="3614738"/>
          <p14:tracePt t="83273" x="7799388" y="3614738"/>
          <p14:tracePt t="83280" x="7775575" y="3614738"/>
          <p14:tracePt t="83288" x="7726363" y="3614738"/>
          <p14:tracePt t="83295" x="7707313" y="3614738"/>
          <p14:tracePt t="83303" x="7651750" y="3614738"/>
          <p14:tracePt t="83310" x="7583488" y="3625850"/>
          <p14:tracePt t="83319" x="7448550" y="3638550"/>
          <p14:tracePt t="83325" x="7399338" y="3644900"/>
          <p14:tracePt t="83333" x="7275513" y="3670300"/>
          <p14:tracePt t="83340" x="7127875" y="3700463"/>
          <p14:tracePt t="83348" x="7078663" y="3706813"/>
          <p14:tracePt t="83355" x="6924675" y="3730625"/>
          <p14:tracePt t="83363" x="6807200" y="3762375"/>
          <p14:tracePt t="83372" x="6757988" y="3768725"/>
          <p14:tracePt t="83377" x="6659563" y="3792538"/>
          <p14:tracePt t="83385" x="6578600" y="3811588"/>
          <p14:tracePt t="83392" x="6561138" y="3811588"/>
          <p14:tracePt t="83400" x="6511925" y="3811588"/>
          <p14:tracePt t="83408" x="6486525" y="3811588"/>
          <p14:tracePt t="83415" x="6480175" y="3811588"/>
          <p14:tracePt t="83423" x="6461125" y="3811588"/>
          <p14:tracePt t="83430" x="6450013" y="3811588"/>
          <p14:tracePt t="83438" x="6437313" y="3811588"/>
          <p14:tracePt t="83452" x="6411913" y="3811588"/>
          <p14:tracePt t="83460" x="6388100" y="3811588"/>
          <p14:tracePt t="83469" x="6375400" y="3811588"/>
          <p14:tracePt t="83475" x="6369050" y="3811588"/>
          <p14:tracePt t="83483" x="6356350" y="3811588"/>
          <p14:tracePt t="83490" x="6332538" y="3811588"/>
          <p14:tracePt t="83498" x="6319838" y="3817938"/>
          <p14:tracePt t="83505" x="6313488" y="3817938"/>
          <p14:tracePt t="83513" x="6307138" y="3817938"/>
          <p14:tracePt t="83520" x="6296025" y="3817938"/>
          <p14:tracePt t="83528" x="6289675" y="3824288"/>
          <p14:tracePt t="83535" x="6283325" y="3824288"/>
          <p14:tracePt t="83543" x="6270625" y="3824288"/>
          <p14:tracePt t="83550" x="6257925" y="3824288"/>
          <p14:tracePt t="83558" x="6251575" y="3830638"/>
          <p14:tracePt t="83589" x="6246813" y="3830638"/>
          <p14:tracePt t="83596" x="6240463" y="3830638"/>
          <p14:tracePt t="83603" x="6227763" y="3830638"/>
          <p14:tracePt t="83611" x="6221413" y="3830638"/>
          <p14:tracePt t="83619" x="6215063" y="3830638"/>
          <p14:tracePt t="83626" x="6208713" y="3830638"/>
          <p14:tracePt t="83641" x="6202363" y="3830638"/>
          <p14:tracePt t="83649" x="6202363" y="3835400"/>
          <p14:tracePt t="83656" x="6196013" y="3835400"/>
          <p14:tracePt t="83671" x="6191250" y="3835400"/>
          <p14:tracePt t="83679" x="6184900" y="3841750"/>
          <p14:tracePt t="83687" x="6178550" y="3848100"/>
          <p14:tracePt t="83693" x="6172200" y="3854450"/>
          <p14:tracePt t="83702" x="6172200" y="3860800"/>
          <p14:tracePt t="83708" x="6165850" y="3860800"/>
          <p14:tracePt t="83716" x="6153150" y="3867150"/>
          <p14:tracePt t="83724" x="6146800" y="3873500"/>
          <p14:tracePt t="83731" x="6140450" y="3879850"/>
          <p14:tracePt t="83739" x="6135688" y="3884613"/>
          <p14:tracePt t="83746" x="6135688" y="3890963"/>
          <p14:tracePt t="83753" x="6122988" y="3910013"/>
          <p14:tracePt t="83761" x="6116638" y="3910013"/>
          <p14:tracePt t="83770" x="6110288" y="3916363"/>
          <p14:tracePt t="83776" x="6103938" y="3916363"/>
          <p14:tracePt t="83791" x="6097588" y="3916363"/>
          <p14:tracePt t="83807" x="6091238" y="3922713"/>
          <p14:tracePt t="83814" x="6086475" y="3922713"/>
          <p14:tracePt t="83828" x="6086475" y="3929063"/>
          <p14:tracePt t="83837" x="6080125" y="3929063"/>
          <p14:tracePt t="83853" x="6080125" y="3935413"/>
          <p14:tracePt t="83925" x="6073775" y="3935413"/>
          <p14:tracePt t="83940" x="6067425" y="3940175"/>
          <p14:tracePt t="83955" x="6061075" y="3940175"/>
          <p14:tracePt t="83994" x="6054725" y="3940175"/>
          <p14:tracePt t="84181" x="6054725" y="3946525"/>
          <p14:tracePt t="84834" x="6067425" y="3946525"/>
          <p14:tracePt t="84842" x="6091238" y="3946525"/>
          <p14:tracePt t="84848" x="6116638" y="3946525"/>
          <p14:tracePt t="84856" x="6159500" y="3946525"/>
          <p14:tracePt t="84863" x="6196013" y="3946525"/>
          <p14:tracePt t="84871" x="6221413" y="3946525"/>
          <p14:tracePt t="84898" x="6375400" y="3946525"/>
          <p14:tracePt t="84902" x="6461125" y="3946525"/>
          <p14:tracePt t="84909" x="6548438" y="3946525"/>
          <p14:tracePt t="84916" x="6584950" y="3946525"/>
          <p14:tracePt t="84926" x="6672263" y="3946525"/>
          <p14:tracePt t="84931" x="6770688" y="3946525"/>
          <p14:tracePt t="84939" x="6807200" y="3946525"/>
          <p14:tracePt t="84946" x="6886575" y="3952875"/>
          <p14:tracePt t="84954" x="6961188" y="3965575"/>
          <p14:tracePt t="84961" x="7023100" y="3965575"/>
          <p14:tracePt t="84968" x="7046913" y="3965575"/>
          <p14:tracePt t="84976" x="7097713" y="3971925"/>
          <p14:tracePt t="84983" x="7164388" y="3984625"/>
          <p14:tracePt t="84992" x="7183438" y="3984625"/>
          <p14:tracePt t="84998" x="7219950" y="3984625"/>
          <p14:tracePt t="85006" x="7256463" y="3984625"/>
          <p14:tracePt t="85013" x="7269163" y="3984625"/>
          <p14:tracePt t="85021" x="7307263" y="3984625"/>
          <p14:tracePt t="85028" x="7343775" y="3978275"/>
          <p14:tracePt t="85036" x="7356475" y="3978275"/>
          <p14:tracePt t="85045" x="7386638" y="3978275"/>
          <p14:tracePt t="85051" x="7405688" y="3978275"/>
          <p14:tracePt t="85059" x="7429500" y="3978275"/>
          <p14:tracePt t="85066" x="7442200" y="3978275"/>
          <p14:tracePt t="85075" x="7448550" y="3978275"/>
          <p14:tracePt t="85081" x="7461250" y="3978275"/>
          <p14:tracePt t="85089" x="7472363" y="3978275"/>
          <p14:tracePt t="85096" x="7497763" y="3978275"/>
          <p14:tracePt t="85104" x="7527925" y="3978275"/>
          <p14:tracePt t="85111" x="7540625" y="3978275"/>
          <p14:tracePt t="85119" x="7566025" y="3978275"/>
          <p14:tracePt t="85126" x="7577138" y="3978275"/>
          <p14:tracePt t="85134" x="7583488" y="3978275"/>
          <p14:tracePt t="85262" x="7589838" y="3978275"/>
          <p14:tracePt t="85336" x="7589838" y="3971925"/>
          <p14:tracePt t="87152" x="7583488" y="3971925"/>
          <p14:tracePt t="87159" x="7577138" y="3971925"/>
          <p14:tracePt t="87166" x="7572375" y="3971925"/>
          <p14:tracePt t="87173" x="7553325" y="3971925"/>
          <p14:tracePt t="87179" x="7516813" y="3971925"/>
          <p14:tracePt t="87187" x="7504113" y="3971925"/>
          <p14:tracePt t="87195" x="7454900" y="3971925"/>
          <p14:tracePt t="87202" x="7392988" y="3971925"/>
          <p14:tracePt t="87210" x="7331075" y="3971925"/>
          <p14:tracePt t="87217" x="7312025" y="3971925"/>
          <p14:tracePt t="87225" x="7262813" y="3971925"/>
          <p14:tracePt t="87232" x="7226300" y="3971925"/>
          <p14:tracePt t="87240" x="7207250" y="3971925"/>
          <p14:tracePt t="87248" x="7177088" y="3971925"/>
          <p14:tracePt t="87255" x="7158038" y="3971925"/>
          <p14:tracePt t="87264" x="7146925" y="3971925"/>
          <p14:tracePt t="87271" x="7134225" y="3971925"/>
          <p14:tracePt t="87278" x="7115175" y="3971925"/>
          <p14:tracePt t="87286" x="7108825" y="3971925"/>
          <p14:tracePt t="87294" x="7097713" y="3971925"/>
          <p14:tracePt t="87301" x="7078663" y="3971925"/>
          <p14:tracePt t="87308" x="7059613" y="3971925"/>
          <p14:tracePt t="87316" x="7046913" y="3971925"/>
          <p14:tracePt t="87323" x="7029450" y="3965575"/>
          <p14:tracePt t="87333" x="6991350" y="3952875"/>
          <p14:tracePt t="87338" x="6980238" y="3952875"/>
          <p14:tracePt t="87346" x="6942138" y="3952875"/>
          <p14:tracePt t="87353" x="6918325" y="3952875"/>
          <p14:tracePt t="87369" x="6905625" y="3946525"/>
          <p14:tracePt t="87376" x="6899275" y="3946525"/>
          <p14:tracePt t="87391" x="6892925" y="3946525"/>
          <p14:tracePt t="87414" x="6886575" y="3946525"/>
          <p14:tracePt t="87436" x="6881813" y="3946525"/>
          <p14:tracePt t="87443" x="6875463" y="3946525"/>
          <p14:tracePt t="87466" x="6869113" y="3946525"/>
          <p14:tracePt t="87473" x="6862763" y="3946525"/>
          <p14:tracePt t="87496" x="6856413" y="3946525"/>
          <p14:tracePt t="87503" x="6850063" y="3946525"/>
          <p14:tracePt t="87511" x="6843713" y="3946525"/>
          <p14:tracePt t="87518" x="6837363" y="3946525"/>
          <p14:tracePt t="87541" x="6819900" y="3946525"/>
          <p14:tracePt t="87549" x="6813550" y="3946525"/>
          <p14:tracePt t="87556" x="6807200" y="3946525"/>
          <p14:tracePt t="87564" x="6794500" y="3952875"/>
          <p14:tracePt t="87571" x="6777038" y="3959225"/>
          <p14:tracePt t="87578" x="6770688" y="3959225"/>
          <p14:tracePt t="87586" x="6770688" y="3965575"/>
          <p14:tracePt t="89814" x="6770688" y="3984625"/>
          <p14:tracePt t="89815" x="6770688" y="3990975"/>
          <p14:tracePt t="89820" x="6770688" y="3995738"/>
          <p14:tracePt t="89821" x="6777038" y="3995738"/>
          <p14:tracePt t="89822" x="6781800" y="4002088"/>
          <p14:tracePt t="89827" x="6781800" y="4008438"/>
          <p14:tracePt t="89835" x="6794500" y="4014788"/>
          <p14:tracePt t="89842" x="6807200" y="4021138"/>
          <p14:tracePt t="89850" x="6831013" y="4044950"/>
          <p14:tracePt t="89857" x="6850063" y="4051300"/>
          <p14:tracePt t="89865" x="6856413" y="4064000"/>
          <p14:tracePt t="89872" x="6856413" y="4070350"/>
          <p14:tracePt t="89880" x="6856413" y="4083050"/>
          <p14:tracePt t="89889" x="6856413" y="4089400"/>
          <p14:tracePt t="89895" x="6856413" y="4113213"/>
          <p14:tracePt t="89902" x="6837363" y="4138613"/>
          <p14:tracePt t="89910" x="6831013" y="4151313"/>
          <p14:tracePt t="89917" x="6807200" y="4181475"/>
          <p14:tracePt t="89925" x="6770688" y="4211638"/>
          <p14:tracePt t="89932" x="6726238" y="4249738"/>
          <p14:tracePt t="89940" x="6715125" y="4260850"/>
          <p14:tracePt t="89947" x="6665913" y="4298950"/>
          <p14:tracePt t="89955" x="6610350" y="4335463"/>
          <p14:tracePt t="89962" x="6578600" y="4354513"/>
          <p14:tracePt t="89971" x="6486525" y="4384675"/>
          <p14:tracePt t="89977" x="6388100" y="4410075"/>
          <p14:tracePt t="89985" x="6362700" y="4410075"/>
          <p14:tracePt t="89992" x="6240463" y="4427538"/>
          <p14:tracePt t="90000" x="6129338" y="4427538"/>
          <p14:tracePt t="90007" x="6067425" y="4427538"/>
          <p14:tracePt t="90015" x="5943600" y="4427538"/>
          <p14:tracePt t="90022" x="5808663" y="4427538"/>
          <p14:tracePt t="90030" x="5746750" y="4427538"/>
          <p14:tracePt t="90038" x="5616575" y="4427538"/>
          <p14:tracePt t="90045" x="5494338" y="4427538"/>
          <p14:tracePt t="90053" x="5383213" y="4427538"/>
          <p14:tracePt t="90060" x="5308600" y="4421188"/>
          <p14:tracePt t="90068" x="5229225" y="4410075"/>
          <p14:tracePt t="90075" x="5141913" y="4391025"/>
          <p14:tracePt t="90083" x="5124450" y="4384675"/>
          <p14:tracePt t="90090" x="5062538" y="4367213"/>
          <p14:tracePt t="90098" x="5013325" y="4360863"/>
          <p14:tracePt t="90105" x="5006975" y="4354513"/>
          <p14:tracePt t="90113" x="4981575" y="4348163"/>
          <p14:tracePt t="90121" x="4964113" y="4348163"/>
          <p14:tracePt t="90128" x="4957763" y="4341813"/>
          <p14:tracePt t="90135" x="4945063" y="4341813"/>
          <p14:tracePt t="90143" x="4926013" y="4335463"/>
          <p14:tracePt t="90150" x="4914900" y="4335463"/>
          <p14:tracePt t="90158" x="4895850" y="4335463"/>
          <p14:tracePt t="90165" x="4883150" y="4335463"/>
          <p14:tracePt t="90173" x="4859338" y="4335463"/>
          <p14:tracePt t="90180" x="4852988" y="4335463"/>
          <p14:tracePt t="90188" x="4821238" y="4335463"/>
          <p14:tracePt t="90195" x="4803775" y="4335463"/>
          <p14:tracePt t="90203" x="4791075" y="4335463"/>
          <p14:tracePt t="90210" x="4754563" y="4335463"/>
          <p14:tracePt t="90219" x="4735513" y="4335463"/>
          <p14:tracePt t="90225" x="4722813" y="4335463"/>
          <p14:tracePt t="90233" x="4710113" y="4335463"/>
          <p14:tracePt t="90240" x="4699000" y="4335463"/>
          <p14:tracePt t="90255" x="4692650" y="4335463"/>
          <p14:tracePt t="90263" x="4686300" y="4335463"/>
          <p14:tracePt t="90271" x="4679950" y="4335463"/>
          <p14:tracePt t="90278" x="4673600" y="4335463"/>
          <p14:tracePt t="90285" x="4660900" y="4335463"/>
          <p14:tracePt t="90293" x="4630738" y="4341813"/>
          <p14:tracePt t="90300" x="4624388" y="4341813"/>
          <p14:tracePt t="90308" x="4605338" y="4354513"/>
          <p14:tracePt t="90315" x="4594225" y="4360863"/>
          <p14:tracePt t="90323" x="4587875" y="4367213"/>
          <p14:tracePt t="90330" x="4575175" y="4371975"/>
          <p14:tracePt t="90353" x="4575175" y="4378325"/>
          <p14:tracePt t="90435" x="4581525" y="4378325"/>
          <p14:tracePt t="90442" x="4587875" y="4384675"/>
          <p14:tracePt t="90450" x="4594225" y="4384675"/>
          <p14:tracePt t="90457" x="4598988" y="4384675"/>
          <p14:tracePt t="90465" x="4618038" y="4391025"/>
          <p14:tracePt t="90480" x="4643438" y="4391025"/>
          <p14:tracePt t="90489" x="4673600" y="4391025"/>
          <p14:tracePt t="90496" x="4686300" y="4391025"/>
          <p14:tracePt t="90504" x="4722813" y="4391025"/>
          <p14:tracePt t="90511" x="4741863" y="4391025"/>
          <p14:tracePt t="90519" x="4765675" y="4391025"/>
          <p14:tracePt t="90526" x="4797425" y="4391025"/>
          <p14:tracePt t="90534" x="4846638" y="4391025"/>
          <p14:tracePt t="90541" x="4852988" y="4391025"/>
          <p14:tracePt t="90548" x="4902200" y="4391025"/>
          <p14:tracePt t="90556" x="4932363" y="4391025"/>
          <p14:tracePt t="90563" x="4957763" y="4391025"/>
          <p14:tracePt t="90572" x="4975225" y="4391025"/>
          <p14:tracePt t="90578" x="5024438" y="4391025"/>
          <p14:tracePt t="90587" x="5075238" y="4391025"/>
          <p14:tracePt t="90593" x="5099050" y="4391025"/>
          <p14:tracePt t="90601" x="5167313" y="4391025"/>
          <p14:tracePt t="90608" x="5240338" y="4391025"/>
          <p14:tracePt t="90616" x="5284788" y="4391025"/>
          <p14:tracePt t="90624" x="5357813" y="4391025"/>
          <p14:tracePt t="90631" x="5445125" y="4391025"/>
          <p14:tracePt t="90640" x="5481638" y="4391025"/>
          <p14:tracePt t="90646" x="5567363" y="4391025"/>
          <p14:tracePt t="90655" x="5691188" y="4391025"/>
          <p14:tracePt t="90661" x="5715000" y="4391025"/>
          <p14:tracePt t="90669" x="5770563" y="4391025"/>
          <p14:tracePt t="90676" x="5808663" y="4391025"/>
          <p14:tracePt t="90684" x="5875338" y="4391025"/>
          <p14:tracePt t="90692" x="5881688" y="4391025"/>
          <p14:tracePt t="90699" x="5943600" y="4391025"/>
          <p14:tracePt t="90707" x="6005513" y="4391025"/>
          <p14:tracePt t="90713" x="6030913" y="4391025"/>
          <p14:tracePt t="90722" x="6097588" y="4391025"/>
          <p14:tracePt t="90728" x="6159500" y="4384675"/>
          <p14:tracePt t="90736" x="6221413" y="4384675"/>
          <p14:tracePt t="90743" x="6319838" y="4384675"/>
          <p14:tracePt t="90751" x="6430963" y="4384675"/>
          <p14:tracePt t="90759" x="6467475" y="4384675"/>
          <p14:tracePt t="90766" x="6578600" y="4384675"/>
          <p14:tracePt t="90773" x="6689725" y="4384675"/>
          <p14:tracePt t="90780" x="6726238" y="4384675"/>
          <p14:tracePt t="90788" x="6813550" y="4384675"/>
          <p14:tracePt t="90795" x="6924675" y="4384675"/>
          <p14:tracePt t="90803" x="7046913" y="4384675"/>
          <p14:tracePt t="90810" x="7097713" y="4384675"/>
          <p14:tracePt t="90818" x="7219950" y="4384675"/>
          <p14:tracePt t="90825" x="7307263" y="4384675"/>
          <p14:tracePt t="90833" x="7367588" y="4384675"/>
          <p14:tracePt t="90841" x="7442200" y="4384675"/>
          <p14:tracePt t="90848" x="7527925" y="4384675"/>
          <p14:tracePt t="90856" x="7559675" y="4384675"/>
          <p14:tracePt t="90863" x="7615238" y="4384675"/>
          <p14:tracePt t="90872" x="7677150" y="4384675"/>
          <p14:tracePt t="90889" x="7750175" y="4384675"/>
          <p14:tracePt t="90893" x="7793038" y="4384675"/>
          <p14:tracePt t="90900" x="7805738" y="4384675"/>
          <p14:tracePt t="90908" x="7842250" y="4384675"/>
          <p14:tracePt t="90915" x="7893050" y="4384675"/>
          <p14:tracePt t="90923" x="7953375" y="4384675"/>
          <p14:tracePt t="90930" x="7972425" y="4384675"/>
          <p14:tracePt t="90938" x="8021638" y="4384675"/>
          <p14:tracePt t="90945" x="8058150" y="4384675"/>
          <p14:tracePt t="90954" x="8083550" y="4384675"/>
          <p14:tracePt t="90960" x="8096250" y="4384675"/>
          <p14:tracePt t="90983" x="8102600" y="4384675"/>
          <p14:tracePt t="91005" x="8107363" y="4384675"/>
          <p14:tracePt t="91013" x="8120063" y="4384675"/>
          <p14:tracePt t="91021" x="8132763" y="4384675"/>
          <p14:tracePt t="91036" x="8145463" y="4384675"/>
          <p14:tracePt t="91043" x="8151813" y="4384675"/>
          <p14:tracePt t="91051" x="8162925" y="4384675"/>
          <p14:tracePt t="91058" x="8169275" y="438467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16450D-BDD2-ED41-956C-36393319D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>
                <a:latin typeface="+mn-lt"/>
                <a:ea typeface="SimSun" panose="02010600030101010101" pitchFamily="2" charset="-122"/>
              </a:rPr>
              <a:t>含异步复位的锁存器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ED61F69-FCC0-E740-B1A0-D7ABE78501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097" y="1740740"/>
            <a:ext cx="8653806" cy="3376519"/>
          </a:xfrm>
          <a:prstGeom prst="rect">
            <a:avLst/>
          </a:prstGeom>
        </p:spPr>
      </p:pic>
      <p:sp>
        <p:nvSpPr>
          <p:cNvPr id="4" name="内容占位符 5">
            <a:extLst>
              <a:ext uri="{FF2B5EF4-FFF2-40B4-BE49-F238E27FC236}">
                <a16:creationId xmlns:a16="http://schemas.microsoft.com/office/drawing/2014/main" id="{583619C9-B70E-4047-9F42-08BF663E8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106150"/>
            <a:ext cx="7886700" cy="1386724"/>
          </a:xfrm>
        </p:spPr>
        <p:txBody>
          <a:bodyPr>
            <a:normAutofit fontScale="92500"/>
          </a:bodyPr>
          <a:lstStyle/>
          <a:p>
            <a:pPr marL="492125" indent="-492125" algn="just" defTabSz="95885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复位的优先级总是最高的。</a:t>
            </a:r>
            <a:endParaRPr lang="en-US" altLang="zh-C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92125" indent="-492125" algn="just" defTabSz="95885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锁存器中，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CLK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往往也被称为 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LE (latch enable)</a:t>
            </a:r>
            <a:endParaRPr lang="zh-CN" altLang="en-US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D78E951-AA97-4A5C-8C91-5EA4DD9621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862338"/>
      </p:ext>
    </p:extLst>
  </p:cSld>
  <p:clrMapOvr>
    <a:masterClrMapping/>
  </p:clrMapOvr>
  <p:transition advTm="13421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16" x="7707313" y="4508500"/>
          <p14:tracePt t="2017" x="7627938" y="4545013"/>
          <p14:tracePt t="2019" x="7621588" y="4545013"/>
          <p14:tracePt t="2024" x="7602538" y="4564063"/>
          <p14:tracePt t="2032" x="7596188" y="4570413"/>
          <p14:tracePt t="2039" x="7589838" y="4576763"/>
          <p14:tracePt t="2047" x="7577138" y="4594225"/>
          <p14:tracePt t="2054" x="7546975" y="4613275"/>
          <p14:tracePt t="2062" x="7534275" y="4625975"/>
          <p14:tracePt t="2069" x="7497763" y="4649788"/>
          <p14:tracePt t="2077" x="7448550" y="4699000"/>
          <p14:tracePt t="2084" x="7416800" y="4711700"/>
          <p14:tracePt t="2092" x="7362825" y="4748213"/>
          <p14:tracePt t="2100" x="7307263" y="4779963"/>
          <p14:tracePt t="2107" x="7288213" y="4792663"/>
          <p14:tracePt t="2115" x="7251700" y="4803775"/>
          <p14:tracePt t="2122" x="7196138" y="4841875"/>
          <p14:tracePt t="2130" x="7183438" y="4848225"/>
          <p14:tracePt t="2137" x="7140575" y="4872038"/>
          <p14:tracePt t="2145" x="7097713" y="4891088"/>
          <p14:tracePt t="2152" x="7059613" y="4897438"/>
          <p14:tracePt t="2159" x="7004050" y="4927600"/>
          <p14:tracePt t="2167" x="6905625" y="4957763"/>
          <p14:tracePt t="2174" x="6826250" y="4983163"/>
          <p14:tracePt t="2182" x="6770688" y="5002213"/>
          <p14:tracePt t="2189" x="6726238" y="5057775"/>
          <p14:tracePt t="2196" x="6646863" y="5081588"/>
          <p14:tracePt t="2204" x="6627813" y="5087938"/>
          <p14:tracePt t="2212" x="6578600" y="5094288"/>
          <p14:tracePt t="2219" x="6529388" y="5100638"/>
          <p14:tracePt t="2227" x="6505575" y="5106988"/>
          <p14:tracePt t="2234" x="6467475" y="5106988"/>
          <p14:tracePt t="2242" x="6467475" y="5113338"/>
          <p14:tracePt t="2249" x="6461125" y="5113338"/>
          <p14:tracePt t="31056" x="6461125" y="5106988"/>
          <p14:tracePt t="31272" x="6456363" y="5106988"/>
          <p14:tracePt t="31279" x="6450013" y="5106988"/>
          <p14:tracePt t="31287" x="6443663" y="5106988"/>
          <p14:tracePt t="31294" x="6437313" y="5106988"/>
          <p14:tracePt t="31399" x="6437313" y="5094288"/>
          <p14:tracePt t="31406" x="6437313" y="5081588"/>
          <p14:tracePt t="31414" x="6437313" y="5075238"/>
          <p14:tracePt t="31422" x="6437313" y="5068888"/>
          <p14:tracePt t="31429" x="6437313" y="5062538"/>
          <p14:tracePt t="31565" x="6430963" y="5062538"/>
          <p14:tracePt t="31572" x="6424613" y="5062538"/>
          <p14:tracePt t="31579" x="6411913" y="5062538"/>
          <p14:tracePt t="31588" x="6400800" y="5057775"/>
          <p14:tracePt t="31594" x="6394450" y="5057775"/>
          <p14:tracePt t="31603" x="6375400" y="5051425"/>
          <p14:tracePt t="31609" x="6362700" y="5051425"/>
          <p14:tracePt t="31617" x="6351588" y="5045075"/>
          <p14:tracePt t="31624" x="6345238" y="5045075"/>
          <p14:tracePt t="31632" x="6338888" y="5045075"/>
          <p14:tracePt t="31639" x="6332538" y="5045075"/>
          <p14:tracePt t="31655" x="6326188" y="5045075"/>
          <p14:tracePt t="31677" x="6313488" y="5045075"/>
          <p14:tracePt t="31685" x="6300788" y="5045075"/>
          <p14:tracePt t="31692" x="6296025" y="5045075"/>
          <p14:tracePt t="31699" x="6283325" y="5045075"/>
          <p14:tracePt t="31707" x="6264275" y="5045075"/>
          <p14:tracePt t="31714" x="6251575" y="5045075"/>
          <p14:tracePt t="31722" x="6234113" y="5045075"/>
          <p14:tracePt t="31729" x="6227763" y="5045075"/>
          <p14:tracePt t="31737" x="6215063" y="5045075"/>
          <p14:tracePt t="31744" x="6208713" y="5045075"/>
          <p14:tracePt t="31754" x="6191250" y="5045075"/>
          <p14:tracePt t="31767" x="6184900" y="5045075"/>
          <p14:tracePt t="31782" x="6178550" y="5045075"/>
          <p14:tracePt t="31797" x="6172200" y="5045075"/>
          <p14:tracePt t="31819" x="6165850" y="5045075"/>
          <p14:tracePt t="31827" x="6159500" y="5045075"/>
          <p14:tracePt t="31835" x="6153150" y="5045075"/>
          <p14:tracePt t="31849" x="6140450" y="5045075"/>
          <p14:tracePt t="31857" x="6129338" y="5045075"/>
          <p14:tracePt t="31865" x="6122988" y="5045075"/>
          <p14:tracePt t="31872" x="6097588" y="5045075"/>
          <p14:tracePt t="31889" x="6080125" y="5045075"/>
          <p14:tracePt t="31894" x="6073775" y="5045075"/>
          <p14:tracePt t="31904" x="6067425" y="5045075"/>
          <p14:tracePt t="31932" x="6061075" y="5045075"/>
          <p14:tracePt t="31939" x="6054725" y="5045075"/>
          <p14:tracePt t="31954" x="6048375" y="5045075"/>
          <p14:tracePt t="31962" x="6042025" y="5045075"/>
          <p14:tracePt t="31970" x="6030913" y="5045075"/>
          <p14:tracePt t="31977" x="6011863" y="5045075"/>
          <p14:tracePt t="31984" x="6005513" y="5045075"/>
          <p14:tracePt t="31991" x="5992813" y="5045075"/>
          <p14:tracePt t="31999" x="5986463" y="5045075"/>
          <p14:tracePt t="32007" x="5980113" y="5045075"/>
          <p14:tracePt t="32015" x="5962650" y="5045075"/>
          <p14:tracePt t="32022" x="5943600" y="5045075"/>
          <p14:tracePt t="32029" x="5937250" y="5045075"/>
          <p14:tracePt t="32037" x="5919788" y="5038725"/>
          <p14:tracePt t="32044" x="5900738" y="5038725"/>
          <p14:tracePt t="32053" x="5857875" y="5026025"/>
          <p14:tracePt t="32059" x="5845175" y="5019675"/>
          <p14:tracePt t="32067" x="5808663" y="5013325"/>
          <p14:tracePt t="32074" x="5770563" y="5002213"/>
          <p14:tracePt t="32082" x="5746750" y="4995863"/>
          <p14:tracePt t="32089" x="5710238" y="4970463"/>
          <p14:tracePt t="32097" x="5665788" y="4957763"/>
          <p14:tracePt t="32104" x="5635625" y="4940300"/>
          <p14:tracePt t="32112" x="5592763" y="4914900"/>
          <p14:tracePt t="32120" x="5549900" y="4878388"/>
          <p14:tracePt t="32127" x="5530850" y="4865688"/>
          <p14:tracePt t="32135" x="5475288" y="4822825"/>
          <p14:tracePt t="32141" x="5432425" y="4797425"/>
          <p14:tracePt t="32149" x="5413375" y="4773613"/>
          <p14:tracePt t="32157" x="5370513" y="4741863"/>
          <p14:tracePt t="32165" x="5308600" y="4681538"/>
          <p14:tracePt t="32172" x="5240338" y="4613275"/>
          <p14:tracePt t="32179" x="5210175" y="4581525"/>
          <p14:tracePt t="32187" x="5135563" y="4489450"/>
          <p14:tracePt t="32194" x="5049838" y="4378325"/>
          <p14:tracePt t="32203" x="5013325" y="4335463"/>
          <p14:tracePt t="32209" x="4914900" y="4224338"/>
          <p14:tracePt t="32217" x="4833938" y="4132263"/>
          <p14:tracePt t="32224" x="4797425" y="4089400"/>
          <p14:tracePt t="32232" x="4705350" y="3995738"/>
          <p14:tracePt t="32241" x="4605338" y="3884613"/>
          <p14:tracePt t="32247" x="4562475" y="3841750"/>
          <p14:tracePt t="32253" x="4470400" y="3719513"/>
          <p14:tracePt t="32260" x="4421188" y="3651250"/>
          <p14:tracePt t="32268" x="4371975" y="3582988"/>
          <p14:tracePt t="32276" x="4322763" y="3503613"/>
          <p14:tracePt t="32283" x="4267200" y="3422650"/>
          <p14:tracePt t="32291" x="4211638" y="3343275"/>
          <p14:tracePt t="32298" x="4198938" y="3324225"/>
          <p14:tracePt t="32306" x="4156075" y="3262313"/>
          <p14:tracePt t="32313" x="4113213" y="3225800"/>
          <p14:tracePt t="32321" x="4094163" y="3206750"/>
          <p14:tracePt t="32328" x="4057650" y="3182938"/>
          <p14:tracePt t="32336" x="4008438" y="3163888"/>
          <p14:tracePt t="32343" x="3995738" y="3151188"/>
          <p14:tracePt t="32352" x="3952875" y="3138488"/>
          <p14:tracePt t="32358" x="3914775" y="3127375"/>
          <p14:tracePt t="32366" x="3890963" y="3121025"/>
          <p14:tracePt t="32373" x="3871913" y="3114675"/>
          <p14:tracePt t="32381" x="3854450" y="3089275"/>
          <p14:tracePt t="32388" x="3829050" y="3078163"/>
          <p14:tracePt t="32396" x="3810000" y="3046413"/>
          <p14:tracePt t="32404" x="3773488" y="2990850"/>
          <p14:tracePt t="32411" x="3773488" y="2984500"/>
          <p14:tracePt t="32674" x="3773488" y="2978150"/>
          <p14:tracePt t="32680" x="3767138" y="2973388"/>
          <p14:tracePt t="32688" x="3754438" y="2967038"/>
          <p14:tracePt t="32696" x="3748088" y="2967038"/>
          <p14:tracePt t="32703" x="3743325" y="2967038"/>
          <p14:tracePt t="32711" x="3724275" y="2960688"/>
          <p14:tracePt t="32718" x="3711575" y="2954338"/>
          <p14:tracePt t="32726" x="3705225" y="2954338"/>
          <p14:tracePt t="32733" x="3694113" y="2947988"/>
          <p14:tracePt t="32749" x="3687763" y="2947988"/>
          <p14:tracePt t="32756" x="3687763" y="2941638"/>
          <p14:tracePt t="32764" x="3681413" y="2935288"/>
          <p14:tracePt t="32786" x="3675063" y="2928938"/>
          <p14:tracePt t="32795" x="3668713" y="2928938"/>
          <p14:tracePt t="32801" x="3662363" y="2922588"/>
          <p14:tracePt t="32808" x="3656013" y="2922588"/>
          <p14:tracePt t="33589" x="3643313" y="2922588"/>
          <p14:tracePt t="33597" x="3613150" y="2922588"/>
          <p14:tracePt t="33605" x="3576638" y="2922588"/>
          <p14:tracePt t="33612" x="3563938" y="2922588"/>
          <p14:tracePt t="33619" x="3508375" y="2922588"/>
          <p14:tracePt t="33627" x="3459163" y="2922588"/>
          <p14:tracePt t="33634" x="3446463" y="2928938"/>
          <p14:tracePt t="33643" x="3409950" y="2928938"/>
          <p14:tracePt t="33649" x="3378200" y="2928938"/>
          <p14:tracePt t="33659" x="3367088" y="2928938"/>
          <p14:tracePt t="33664" x="3360738" y="2928938"/>
          <p14:tracePt t="33672" x="3348038" y="2928938"/>
          <p14:tracePt t="33679" x="3341688" y="2928938"/>
          <p14:tracePt t="33687" x="3335338" y="2935288"/>
          <p14:tracePt t="33694" x="3322638" y="2935288"/>
          <p14:tracePt t="33702" x="3317875" y="2935288"/>
          <p14:tracePt t="33709" x="3305175" y="2941638"/>
          <p14:tracePt t="33717" x="3286125" y="2954338"/>
          <p14:tracePt t="33725" x="3268663" y="2960688"/>
          <p14:tracePt t="33732" x="3255963" y="2967038"/>
          <p14:tracePt t="33739" x="3224213" y="2978150"/>
          <p14:tracePt t="33747" x="3194050" y="2984500"/>
          <p14:tracePt t="33755" x="3181350" y="2984500"/>
          <p14:tracePt t="33761" x="3168650" y="2997200"/>
          <p14:tracePt t="33769" x="3157538" y="3003550"/>
          <p14:tracePt t="33777" x="3151188" y="3003550"/>
          <p14:tracePt t="33783" x="3151188" y="3009900"/>
          <p14:tracePt t="33791" x="3144838" y="3009900"/>
          <p14:tracePt t="33798" x="3144838" y="3016250"/>
          <p14:tracePt t="33807" x="3138488" y="3016250"/>
          <p14:tracePt t="33836" x="3132138" y="3016250"/>
          <p14:tracePt t="33844" x="3113088" y="3022600"/>
          <p14:tracePt t="33851" x="3108325" y="3022600"/>
          <p14:tracePt t="33859" x="3089275" y="3027363"/>
          <p14:tracePt t="33866" x="3070225" y="3033713"/>
          <p14:tracePt t="33875" x="3052763" y="3046413"/>
          <p14:tracePt t="33894" x="2971800" y="3059113"/>
          <p14:tracePt t="33897" x="2947988" y="3059113"/>
          <p14:tracePt t="33904" x="2935288" y="3059113"/>
          <p14:tracePt t="33912" x="2886075" y="3059113"/>
          <p14:tracePt t="33919" x="2847975" y="3059113"/>
          <p14:tracePt t="33927" x="2830513" y="3059113"/>
          <p14:tracePt t="33934" x="2768600" y="3059113"/>
          <p14:tracePt t="33942" x="2693988" y="3059113"/>
          <p14:tracePt t="33949" x="2670175" y="3059113"/>
          <p14:tracePt t="33958" x="2601913" y="3059113"/>
          <p14:tracePt t="33964" x="2527300" y="3059113"/>
          <p14:tracePt t="33972" x="2490788" y="3059113"/>
          <p14:tracePt t="33979" x="2428875" y="3059113"/>
          <p14:tracePt t="33987" x="2355850" y="3059113"/>
          <p14:tracePt t="33994" x="2324100" y="3059113"/>
          <p14:tracePt t="34002" x="2251075" y="3059113"/>
          <p14:tracePt t="34009" x="2182813" y="3071813"/>
          <p14:tracePt t="34017" x="2120900" y="3071813"/>
          <p14:tracePt t="34025" x="2084388" y="3071813"/>
          <p14:tracePt t="34032" x="2022475" y="3078163"/>
          <p14:tracePt t="34039" x="1960563" y="3078163"/>
          <p14:tracePt t="34055" x="1868488" y="3082925"/>
          <p14:tracePt t="34062" x="1806575" y="3082925"/>
          <p14:tracePt t="34069" x="1787525" y="3082925"/>
          <p14:tracePt t="34078" x="1731963" y="3082925"/>
          <p14:tracePt t="34084" x="1689100" y="3082925"/>
          <p14:tracePt t="34093" x="1665288" y="3082925"/>
          <p14:tracePt t="34099" x="1627188" y="3082925"/>
          <p14:tracePt t="34109" x="1577975" y="3082925"/>
          <p14:tracePt t="34114" x="1560513" y="3082925"/>
          <p14:tracePt t="34122" x="1511300" y="3082925"/>
          <p14:tracePt t="34129" x="1449388" y="3082925"/>
          <p14:tracePt t="34138" x="1411288" y="3082925"/>
          <p14:tracePt t="34144" x="1393825" y="3082925"/>
          <p14:tracePt t="34152" x="1331913" y="3095625"/>
          <p14:tracePt t="34159" x="1270000" y="3095625"/>
          <p14:tracePt t="34167" x="1250950" y="3095625"/>
          <p14:tracePt t="34175" x="1201738" y="3095625"/>
          <p14:tracePt t="34182" x="1184275" y="3095625"/>
          <p14:tracePt t="34190" x="1165225" y="3095625"/>
          <p14:tracePt t="34197" x="1146175" y="3095625"/>
          <p14:tracePt t="34204" x="1109663" y="3095625"/>
          <p14:tracePt t="34212" x="1103313" y="3095625"/>
          <p14:tracePt t="34219" x="1079500" y="3095625"/>
          <p14:tracePt t="34227" x="1041400" y="3095625"/>
          <p14:tracePt t="34234" x="1011238" y="3095625"/>
          <p14:tracePt t="34243" x="992188" y="3095625"/>
          <p14:tracePt t="34249" x="955675" y="3095625"/>
          <p14:tracePt t="34258" x="919163" y="3095625"/>
          <p14:tracePt t="34264" x="906463" y="3095625"/>
          <p14:tracePt t="34272" x="881063" y="3101975"/>
          <p14:tracePt t="34279" x="869950" y="3101975"/>
          <p14:tracePt t="34287" x="844550" y="3101975"/>
          <p14:tracePt t="34294" x="831850" y="3108325"/>
          <p14:tracePt t="34302" x="814388" y="3108325"/>
          <p14:tracePt t="34310" x="801688" y="3114675"/>
          <p14:tracePt t="34316" x="782638" y="3121025"/>
          <p14:tracePt t="34324" x="752475" y="3127375"/>
          <p14:tracePt t="34331" x="727075" y="3127375"/>
          <p14:tracePt t="34339" x="715963" y="3133725"/>
          <p14:tracePt t="34346" x="677863" y="3133725"/>
          <p14:tracePt t="34354" x="647700" y="3133725"/>
          <p14:tracePt t="34361" x="635000" y="3133725"/>
          <p14:tracePt t="34368" x="615950" y="3133725"/>
          <p14:tracePt t="34376" x="611188" y="3133725"/>
          <p14:tracePt t="34384" x="604838" y="3133725"/>
          <p14:tracePt t="34398" x="598488" y="3127375"/>
          <p14:tracePt t="34406" x="592138" y="3127375"/>
          <p14:tracePt t="34413" x="579438" y="3121025"/>
          <p14:tracePt t="34421" x="566738" y="3108325"/>
          <p14:tracePt t="34428" x="555625" y="3101975"/>
          <p14:tracePt t="34436" x="530225" y="3095625"/>
          <p14:tracePt t="34444" x="511175" y="3089275"/>
          <p14:tracePt t="34451" x="493713" y="3078163"/>
          <p14:tracePt t="34458" x="487363" y="3078163"/>
          <p14:tracePt t="34466" x="468313" y="3065463"/>
          <p14:tracePt t="34474" x="450850" y="3065463"/>
          <p14:tracePt t="34481" x="438150" y="3059113"/>
          <p14:tracePt t="34489" x="412750" y="3040063"/>
          <p14:tracePt t="34496" x="400050" y="3040063"/>
          <p14:tracePt t="34504" x="388938" y="3033713"/>
          <p14:tracePt t="34511" x="376238" y="3027363"/>
          <p14:tracePt t="34518" x="350838" y="3022600"/>
          <p14:tracePt t="34527" x="346075" y="3016250"/>
          <p14:tracePt t="34533" x="339725" y="3009900"/>
          <p14:tracePt t="34541" x="327025" y="3003550"/>
          <p14:tracePt t="34549" x="314325" y="3003550"/>
          <p14:tracePt t="34564" x="301625" y="2997200"/>
          <p14:tracePt t="34571" x="295275" y="2990850"/>
          <p14:tracePt t="34579" x="295275" y="2984500"/>
          <p14:tracePt t="34586" x="295275" y="2978150"/>
          <p14:tracePt t="34594" x="290513" y="2973388"/>
          <p14:tracePt t="34601" x="290513" y="2967038"/>
          <p14:tracePt t="34610" x="290513" y="2960688"/>
          <p14:tracePt t="34616" x="284163" y="2947988"/>
          <p14:tracePt t="34624" x="284163" y="2935288"/>
          <p14:tracePt t="34631" x="284163" y="2922588"/>
          <p14:tracePt t="34639" x="284163" y="2917825"/>
          <p14:tracePt t="34646" x="284163" y="2898775"/>
          <p14:tracePt t="34654" x="284163" y="2892425"/>
          <p14:tracePt t="34661" x="284163" y="2879725"/>
          <p14:tracePt t="34669" x="284163" y="2873375"/>
          <p14:tracePt t="34676" x="284163" y="2867025"/>
          <p14:tracePt t="34684" x="284163" y="2855913"/>
          <p14:tracePt t="34691" x="284163" y="2843213"/>
          <p14:tracePt t="34699" x="290513" y="2843213"/>
          <p14:tracePt t="34707" x="295275" y="2830513"/>
          <p14:tracePt t="34713" x="301625" y="2817813"/>
          <p14:tracePt t="34728" x="307975" y="2813050"/>
          <p14:tracePt t="34736" x="327025" y="2800350"/>
          <p14:tracePt t="34744" x="333375" y="2800350"/>
          <p14:tracePt t="34751" x="339725" y="2794000"/>
          <p14:tracePt t="34759" x="350838" y="2787650"/>
          <p14:tracePt t="34766" x="357188" y="2781300"/>
          <p14:tracePt t="34781" x="376238" y="2774950"/>
          <p14:tracePt t="34789" x="400050" y="2768600"/>
          <p14:tracePt t="34796" x="412750" y="2762250"/>
          <p14:tracePt t="34804" x="425450" y="2762250"/>
          <p14:tracePt t="34811" x="450850" y="2751138"/>
          <p14:tracePt t="34818" x="455613" y="2751138"/>
          <p14:tracePt t="34826" x="474663" y="2744788"/>
          <p14:tracePt t="34834" x="487363" y="2738438"/>
          <p14:tracePt t="34841" x="493713" y="2732088"/>
          <p14:tracePt t="34849" x="500063" y="2732088"/>
          <p14:tracePt t="34857" x="504825" y="2725738"/>
          <p14:tracePt t="34881" x="511175" y="2725738"/>
          <p14:tracePt t="34886" x="517525" y="2725738"/>
          <p14:tracePt t="34901" x="523875" y="2725738"/>
          <p14:tracePt t="34909" x="536575" y="2725738"/>
          <p14:tracePt t="34916" x="549275" y="2725738"/>
          <p14:tracePt t="34924" x="579438" y="2719388"/>
          <p14:tracePt t="34931" x="628650" y="2719388"/>
          <p14:tracePt t="34939" x="641350" y="2719388"/>
          <p14:tracePt t="34946" x="677863" y="2719388"/>
          <p14:tracePt t="34954" x="703263" y="2719388"/>
          <p14:tracePt t="34961" x="720725" y="2713038"/>
          <p14:tracePt t="34969" x="727075" y="2713038"/>
          <p14:tracePt t="34976" x="746125" y="2713038"/>
          <p14:tracePt t="34983" x="752475" y="2713038"/>
          <p14:tracePt t="34991" x="758825" y="2713038"/>
          <p14:tracePt t="35021" x="765175" y="2713038"/>
          <p14:tracePt t="35028" x="771525" y="2713038"/>
          <p14:tracePt t="35044" x="788988" y="2713038"/>
          <p14:tracePt t="35051" x="814388" y="2719388"/>
          <p14:tracePt t="35059" x="831850" y="2725738"/>
          <p14:tracePt t="35066" x="844550" y="2725738"/>
          <p14:tracePt t="35074" x="863600" y="2732088"/>
          <p14:tracePt t="35081" x="881063" y="2738438"/>
          <p14:tracePt t="35089" x="887413" y="2744788"/>
          <p14:tracePt t="35096" x="893763" y="2744788"/>
          <p14:tracePt t="35104" x="900113" y="2751138"/>
          <p14:tracePt t="35111" x="906463" y="2751138"/>
          <p14:tracePt t="35119" x="912813" y="2757488"/>
          <p14:tracePt t="35127" x="919163" y="2762250"/>
          <p14:tracePt t="35141" x="925513" y="2762250"/>
          <p14:tracePt t="35148" x="930275" y="2762250"/>
          <p14:tracePt t="35157" x="936625" y="2768600"/>
          <p14:tracePt t="35163" x="942975" y="2768600"/>
          <p14:tracePt t="35171" x="949325" y="2774950"/>
          <p14:tracePt t="35178" x="955675" y="2774950"/>
          <p14:tracePt t="35186" x="955675" y="2781300"/>
          <p14:tracePt t="35194" x="962025" y="2781300"/>
          <p14:tracePt t="35201" x="968375" y="2787650"/>
          <p14:tracePt t="35209" x="974725" y="2794000"/>
          <p14:tracePt t="35216" x="981075" y="2800350"/>
          <p14:tracePt t="35224" x="985838" y="2800350"/>
          <p14:tracePt t="35231" x="992188" y="2806700"/>
          <p14:tracePt t="35239" x="998538" y="2813050"/>
          <p14:tracePt t="35246" x="1011238" y="2817813"/>
          <p14:tracePt t="35254" x="1017588" y="2824163"/>
          <p14:tracePt t="35261" x="1030288" y="2824163"/>
          <p14:tracePt t="35269" x="1047750" y="2836863"/>
          <p14:tracePt t="35276" x="1066800" y="2843213"/>
          <p14:tracePt t="35291" x="1066800" y="2849563"/>
          <p14:tracePt t="35299" x="1073150" y="2855913"/>
          <p14:tracePt t="35307" x="1073150" y="2862263"/>
          <p14:tracePt t="35313" x="1079500" y="2862263"/>
          <p14:tracePt t="35321" x="1079500" y="2867025"/>
          <p14:tracePt t="35328" x="1079500" y="2873375"/>
          <p14:tracePt t="35336" x="1085850" y="2879725"/>
          <p14:tracePt t="35344" x="1090613" y="2879725"/>
          <p14:tracePt t="35351" x="1090613" y="2886075"/>
          <p14:tracePt t="35360" x="1090613" y="2892425"/>
          <p14:tracePt t="35366" x="1096963" y="2905125"/>
          <p14:tracePt t="35374" x="1096963" y="2911475"/>
          <p14:tracePt t="35381" x="1096963" y="2917825"/>
          <p14:tracePt t="35389" x="1096963" y="2922588"/>
          <p14:tracePt t="35396" x="1096963" y="2935288"/>
          <p14:tracePt t="35404" x="1096963" y="2947988"/>
          <p14:tracePt t="35411" x="1096963" y="2954338"/>
          <p14:tracePt t="35419" x="1096963" y="2960688"/>
          <p14:tracePt t="35426" x="1096963" y="2973388"/>
          <p14:tracePt t="35433" x="1096963" y="2984500"/>
          <p14:tracePt t="35441" x="1096963" y="2990850"/>
          <p14:tracePt t="35463" x="1096963" y="3003550"/>
          <p14:tracePt t="35471" x="1096963" y="3009900"/>
          <p14:tracePt t="35478" x="1096963" y="3016250"/>
          <p14:tracePt t="35486" x="1096963" y="3022600"/>
          <p14:tracePt t="35501" x="1096963" y="3027363"/>
          <p14:tracePt t="35509" x="1096963" y="3033713"/>
          <p14:tracePt t="35524" x="1090613" y="3033713"/>
          <p14:tracePt t="35539" x="1079500" y="3040063"/>
          <p14:tracePt t="35546" x="1079500" y="3052763"/>
          <p14:tracePt t="35554" x="1073150" y="3052763"/>
          <p14:tracePt t="35561" x="1060450" y="3059113"/>
          <p14:tracePt t="35568" x="1054100" y="3071813"/>
          <p14:tracePt t="35584" x="1047750" y="3078163"/>
          <p14:tracePt t="35591" x="1041400" y="3082925"/>
          <p14:tracePt t="35599" x="1036638" y="3089275"/>
          <p14:tracePt t="35607" x="1023938" y="3095625"/>
          <p14:tracePt t="35614" x="1004888" y="3101975"/>
          <p14:tracePt t="35621" x="992188" y="3108325"/>
          <p14:tracePt t="35629" x="962025" y="3114675"/>
          <p14:tracePt t="35637" x="919163" y="3133725"/>
          <p14:tracePt t="35644" x="906463" y="3138488"/>
          <p14:tracePt t="35651" x="857250" y="3151188"/>
          <p14:tracePt t="35660" x="831850" y="3163888"/>
          <p14:tracePt t="35666" x="801688" y="3170238"/>
          <p14:tracePt t="35674" x="788988" y="3170238"/>
          <p14:tracePt t="35681" x="771525" y="3176588"/>
          <p14:tracePt t="35689" x="752475" y="3176588"/>
          <p14:tracePt t="35696" x="746125" y="3176588"/>
          <p14:tracePt t="35704" x="733425" y="3176588"/>
          <p14:tracePt t="35711" x="727075" y="3170238"/>
          <p14:tracePt t="35719" x="715963" y="3170238"/>
          <p14:tracePt t="35726" x="703263" y="3163888"/>
          <p14:tracePt t="35734" x="690563" y="3157538"/>
          <p14:tracePt t="35741" x="684213" y="3157538"/>
          <p14:tracePt t="35749" x="660400" y="3151188"/>
          <p14:tracePt t="35757" x="641350" y="3151188"/>
          <p14:tracePt t="35763" x="628650" y="3151188"/>
          <p14:tracePt t="35771" x="611188" y="3151188"/>
          <p14:tracePt t="35778" x="592138" y="3151188"/>
          <p14:tracePt t="35786" x="573088" y="3151188"/>
          <p14:tracePt t="35794" x="560388" y="3151188"/>
          <p14:tracePt t="35801" x="555625" y="3151188"/>
          <p14:tracePt t="35809" x="549275" y="3151188"/>
          <p14:tracePt t="35816" x="549275" y="3144838"/>
          <p14:tracePt t="35824" x="536575" y="3144838"/>
          <p14:tracePt t="35831" x="536575" y="3138488"/>
          <p14:tracePt t="35838" x="536575" y="3133725"/>
          <p14:tracePt t="35845" x="523875" y="3127375"/>
          <p14:tracePt t="35860" x="511175" y="3121025"/>
          <p14:tracePt t="35868" x="511175" y="3114675"/>
          <p14:tracePt t="35896" x="487363" y="3101975"/>
          <p14:tracePt t="35898" x="474663" y="3089275"/>
          <p14:tracePt t="35907" x="468313" y="3082925"/>
          <p14:tracePt t="35913" x="461963" y="3078163"/>
          <p14:tracePt t="35921" x="455613" y="3071813"/>
          <p14:tracePt t="35928" x="450850" y="3052763"/>
          <p14:tracePt t="35936" x="450850" y="3046413"/>
          <p14:tracePt t="35944" x="444500" y="3027363"/>
          <p14:tracePt t="35951" x="438150" y="3016250"/>
          <p14:tracePt t="35966" x="431800" y="3003550"/>
          <p14:tracePt t="35974" x="412750" y="2990850"/>
          <p14:tracePt t="35981" x="406400" y="2978150"/>
          <p14:tracePt t="35989" x="406400" y="2973388"/>
          <p14:tracePt t="35996" x="400050" y="2967038"/>
          <p14:tracePt t="36004" x="395288" y="2967038"/>
          <p14:tracePt t="36011" x="388938" y="2960688"/>
          <p14:tracePt t="36019" x="382588" y="2954338"/>
          <p14:tracePt t="36026" x="382588" y="2947988"/>
          <p14:tracePt t="36034" x="382588" y="2941638"/>
          <p14:tracePt t="36049" x="376238" y="2928938"/>
          <p14:tracePt t="36057" x="376238" y="2922588"/>
          <p14:tracePt t="36064" x="376238" y="2917825"/>
          <p14:tracePt t="36071" x="376238" y="2898775"/>
          <p14:tracePt t="36079" x="376238" y="2892425"/>
          <p14:tracePt t="36086" x="376238" y="2886075"/>
          <p14:tracePt t="36094" x="369888" y="2886075"/>
          <p14:tracePt t="36101" x="369888" y="2879725"/>
          <p14:tracePt t="36109" x="369888" y="2873375"/>
          <p14:tracePt t="36116" x="369888" y="2862263"/>
          <p14:tracePt t="36124" x="369888" y="2855913"/>
          <p14:tracePt t="36131" x="369888" y="2849563"/>
          <p14:tracePt t="36138" x="369888" y="2843213"/>
          <p14:tracePt t="36146" x="369888" y="2836863"/>
          <p14:tracePt t="36154" x="369888" y="2830513"/>
          <p14:tracePt t="36161" x="376238" y="2824163"/>
          <p14:tracePt t="36169" x="376238" y="2817813"/>
          <p14:tracePt t="36176" x="376238" y="2813050"/>
          <p14:tracePt t="36184" x="382588" y="2806700"/>
          <p14:tracePt t="36191" x="388938" y="2800350"/>
          <p14:tracePt t="36198" x="395288" y="2800350"/>
          <p14:tracePt t="36207" x="400050" y="2794000"/>
          <p14:tracePt t="36213" x="400050" y="2787650"/>
          <p14:tracePt t="36221" x="406400" y="2787650"/>
          <p14:tracePt t="36228" x="412750" y="2781300"/>
          <p14:tracePt t="36237" x="419100" y="2774950"/>
          <p14:tracePt t="36243" x="438150" y="2774950"/>
          <p14:tracePt t="36251" x="444500" y="2768600"/>
          <p14:tracePt t="36259" x="461963" y="2762250"/>
          <p14:tracePt t="36266" x="474663" y="2762250"/>
          <p14:tracePt t="36281" x="487363" y="2757488"/>
          <p14:tracePt t="36289" x="500063" y="2757488"/>
          <p14:tracePt t="36296" x="511175" y="2751138"/>
          <p14:tracePt t="36304" x="517525" y="2751138"/>
          <p14:tracePt t="36311" x="530225" y="2744788"/>
          <p14:tracePt t="36318" x="536575" y="2744788"/>
          <p14:tracePt t="36326" x="555625" y="2738438"/>
          <p14:tracePt t="36334" x="573088" y="2738438"/>
          <p14:tracePt t="36343" x="592138" y="2732088"/>
          <p14:tracePt t="36349" x="604838" y="2732088"/>
          <p14:tracePt t="36357" x="615950" y="2732088"/>
          <p14:tracePt t="36363" x="628650" y="2732088"/>
          <p14:tracePt t="36371" x="635000" y="2732088"/>
          <p14:tracePt t="36409" x="641350" y="2732088"/>
          <p14:tracePt t="36417" x="647700" y="2732088"/>
          <p14:tracePt t="36424" x="654050" y="2732088"/>
          <p14:tracePt t="36432" x="677863" y="2732088"/>
          <p14:tracePt t="36441" x="696913" y="2732088"/>
          <p14:tracePt t="36447" x="715963" y="2732088"/>
          <p14:tracePt t="36455" x="733425" y="2732088"/>
          <p14:tracePt t="36462" x="746125" y="2732088"/>
          <p14:tracePt t="36470" x="758825" y="2732088"/>
          <p14:tracePt t="36477" x="771525" y="2732088"/>
          <p14:tracePt t="36485" x="782638" y="2732088"/>
          <p14:tracePt t="36492" x="788988" y="2732088"/>
          <p14:tracePt t="36499" x="801688" y="2738438"/>
          <p14:tracePt t="36507" x="808038" y="2738438"/>
          <p14:tracePt t="36514" x="814388" y="2738438"/>
          <p14:tracePt t="36522" x="820738" y="2738438"/>
          <p14:tracePt t="36529" x="831850" y="2744788"/>
          <p14:tracePt t="36537" x="844550" y="2744788"/>
          <p14:tracePt t="36544" x="857250" y="2744788"/>
          <p14:tracePt t="36552" x="863600" y="2751138"/>
          <p14:tracePt t="36560" x="869950" y="2751138"/>
          <p14:tracePt t="36567" x="876300" y="2751138"/>
          <p14:tracePt t="36590" x="876300" y="2757488"/>
          <p14:tracePt t="36597" x="881063" y="2762250"/>
          <p14:tracePt t="36605" x="887413" y="2768600"/>
          <p14:tracePt t="36611" x="893763" y="2774950"/>
          <p14:tracePt t="36619" x="900113" y="2774950"/>
          <p14:tracePt t="36628" x="912813" y="2787650"/>
          <p14:tracePt t="36634" x="919163" y="2794000"/>
          <p14:tracePt t="36642" x="930275" y="2813050"/>
          <p14:tracePt t="36649" x="942975" y="2817813"/>
          <p14:tracePt t="36658" x="955675" y="2830513"/>
          <p14:tracePt t="36664" x="968375" y="2849563"/>
          <p14:tracePt t="36672" x="974725" y="2849563"/>
          <p14:tracePt t="36679" x="981075" y="2855913"/>
          <p14:tracePt t="36687" x="981075" y="2862263"/>
          <p14:tracePt t="36694" x="981075" y="2867025"/>
          <p14:tracePt t="36702" x="985838" y="2873375"/>
          <p14:tracePt t="36710" x="985838" y="2879725"/>
          <p14:tracePt t="36725" x="985838" y="2892425"/>
          <p14:tracePt t="36732" x="998538" y="2898775"/>
          <p14:tracePt t="36741" x="998538" y="2905125"/>
          <p14:tracePt t="36747" x="1004888" y="2911475"/>
          <p14:tracePt t="36754" x="1004888" y="2917825"/>
          <p14:tracePt t="36761" x="1011238" y="2922588"/>
          <p14:tracePt t="36769" x="1017588" y="2928938"/>
          <p14:tracePt t="36784" x="1023938" y="2935288"/>
          <p14:tracePt t="36791" x="1030288" y="2941638"/>
          <p14:tracePt t="36799" x="1030288" y="2947988"/>
          <p14:tracePt t="36808" x="1030288" y="2954338"/>
          <p14:tracePt t="36814" x="1030288" y="2960688"/>
          <p14:tracePt t="36822" x="1030288" y="2967038"/>
          <p14:tracePt t="36829" x="1030288" y="2973388"/>
          <p14:tracePt t="36837" x="1030288" y="2978150"/>
          <p14:tracePt t="36844" x="1036638" y="2984500"/>
          <p14:tracePt t="36852" x="1041400" y="2997200"/>
          <p14:tracePt t="36860" x="1047750" y="3016250"/>
          <p14:tracePt t="36866" x="1047750" y="3027363"/>
          <p14:tracePt t="36874" x="1054100" y="3040063"/>
          <p14:tracePt t="36898" x="1054100" y="3065463"/>
          <p14:tracePt t="36904" x="1054100" y="3071813"/>
          <p14:tracePt t="36911" x="1054100" y="3078163"/>
          <p14:tracePt t="36919" x="1054100" y="3082925"/>
          <p14:tracePt t="36926" x="1054100" y="3089275"/>
          <p14:tracePt t="36942" x="1054100" y="3101975"/>
          <p14:tracePt t="36963" x="1054100" y="3108325"/>
          <p14:tracePt t="36971" x="1047750" y="3114675"/>
          <p14:tracePt t="36978" x="1041400" y="3114675"/>
          <p14:tracePt t="36986" x="1036638" y="3114675"/>
          <p14:tracePt t="36994" x="1030288" y="3121025"/>
          <p14:tracePt t="37002" x="1023938" y="3127375"/>
          <p14:tracePt t="37009" x="1011238" y="3133725"/>
          <p14:tracePt t="37016" x="1011238" y="3138488"/>
          <p14:tracePt t="37024" x="1004888" y="3144838"/>
          <p14:tracePt t="37031" x="998538" y="3144838"/>
          <p14:tracePt t="37040" x="992188" y="3157538"/>
          <p14:tracePt t="37046" x="985838" y="3157538"/>
          <p14:tracePt t="37053" x="981075" y="3157538"/>
          <p14:tracePt t="37061" x="981075" y="3163888"/>
          <p14:tracePt t="37091" x="974725" y="3163888"/>
          <p14:tracePt t="37106" x="974725" y="3170238"/>
          <p14:tracePt t="37121" x="968375" y="3170238"/>
          <p14:tracePt t="37128" x="968375" y="3176588"/>
          <p14:tracePt t="38277" x="949325" y="3176588"/>
          <p14:tracePt t="38285" x="912813" y="3176588"/>
          <p14:tracePt t="38292" x="893763" y="3176588"/>
          <p14:tracePt t="38299" x="863600" y="3176588"/>
          <p14:tracePt t="38307" x="850900" y="3176588"/>
          <p14:tracePt t="38314" x="831850" y="3170238"/>
          <p14:tracePt t="38322" x="814388" y="3170238"/>
          <p14:tracePt t="38329" x="808038" y="3170238"/>
          <p14:tracePt t="38337" x="795338" y="3170238"/>
          <p14:tracePt t="38345" x="782638" y="3170238"/>
          <p14:tracePt t="38352" x="776288" y="3170238"/>
          <p14:tracePt t="38359" x="771525" y="3176588"/>
          <p14:tracePt t="38368" x="752475" y="3176588"/>
          <p14:tracePt t="38374" x="733425" y="3187700"/>
          <p14:tracePt t="38382" x="727075" y="3194050"/>
          <p14:tracePt t="38389" x="703263" y="3206750"/>
          <p14:tracePt t="38397" x="660400" y="3225800"/>
          <p14:tracePt t="38406" x="641350" y="3238500"/>
          <p14:tracePt t="38412" x="592138" y="3262313"/>
          <p14:tracePt t="38419" x="523875" y="3311525"/>
          <p14:tracePt t="38427" x="481013" y="3348038"/>
          <p14:tracePt t="38434" x="412750" y="3386138"/>
          <p14:tracePt t="38440" x="346075" y="3441700"/>
          <p14:tracePt t="38448" x="307975" y="3490913"/>
          <p14:tracePt t="38456" x="258763" y="3546475"/>
          <p14:tracePt t="38463" x="203200" y="3602038"/>
          <p14:tracePt t="38471" x="190500" y="3614738"/>
          <p14:tracePt t="38478" x="160338" y="3644900"/>
          <p14:tracePt t="38486" x="130175" y="3687763"/>
          <p14:tracePt t="38493" x="130175" y="3719513"/>
          <p14:tracePt t="38500" x="123825" y="3736975"/>
          <p14:tracePt t="38508" x="117475" y="3775075"/>
          <p14:tracePt t="38516" x="117475" y="3805238"/>
          <p14:tracePt t="38523" x="117475" y="3817938"/>
          <p14:tracePt t="38531" x="117475" y="3860800"/>
          <p14:tracePt t="38538" x="117475" y="3897313"/>
          <p14:tracePt t="38546" x="117475" y="3922713"/>
          <p14:tracePt t="38553" x="130175" y="3959225"/>
          <p14:tracePt t="38561" x="153988" y="4014788"/>
          <p14:tracePt t="38568" x="166688" y="4033838"/>
          <p14:tracePt t="38576" x="203200" y="4083050"/>
          <p14:tracePt t="38583" x="246063" y="4132263"/>
          <p14:tracePt t="38590" x="271463" y="4151313"/>
          <p14:tracePt t="38598" x="327025" y="4205288"/>
          <p14:tracePt t="38606" x="369888" y="4243388"/>
          <p14:tracePt t="38613" x="425450" y="4279900"/>
          <p14:tracePt t="38621" x="444500" y="4298950"/>
          <p14:tracePt t="38628" x="487363" y="4311650"/>
          <p14:tracePt t="38636" x="504825" y="4322763"/>
          <p14:tracePt t="38643" x="511175" y="4322763"/>
          <p14:tracePt t="38650" x="536575" y="4335463"/>
          <p14:tracePt t="38658" x="549275" y="4341813"/>
          <p14:tracePt t="38667" x="560388" y="4341813"/>
          <p14:tracePt t="38673" x="592138" y="4341813"/>
          <p14:tracePt t="38681" x="615950" y="4341813"/>
          <p14:tracePt t="38688" x="628650" y="4341813"/>
          <p14:tracePt t="38696" x="665163" y="4341813"/>
          <p14:tracePt t="38703" x="696913" y="4341813"/>
          <p14:tracePt t="38711" x="703263" y="4341813"/>
          <p14:tracePt t="38718" x="733425" y="4341813"/>
          <p14:tracePt t="38726" x="771525" y="4341813"/>
          <p14:tracePt t="38734" x="808038" y="4341813"/>
          <p14:tracePt t="38741" x="825500" y="4341813"/>
          <p14:tracePt t="38749" x="876300" y="4335463"/>
          <p14:tracePt t="38756" x="881063" y="4329113"/>
          <p14:tracePt t="38764" x="900113" y="4322763"/>
          <p14:tracePt t="38771" x="930275" y="4311650"/>
          <p14:tracePt t="38779" x="962025" y="4292600"/>
          <p14:tracePt t="38787" x="962025" y="4286250"/>
          <p14:tracePt t="38794" x="981075" y="4273550"/>
          <p14:tracePt t="38801" x="1004888" y="4256088"/>
          <p14:tracePt t="38809" x="1011238" y="4249738"/>
          <p14:tracePt t="38818" x="1030288" y="4230688"/>
          <p14:tracePt t="38824" x="1041400" y="4217988"/>
          <p14:tracePt t="38831" x="1060450" y="4205288"/>
          <p14:tracePt t="38839" x="1085850" y="4181475"/>
          <p14:tracePt t="38846" x="1116013" y="4156075"/>
          <p14:tracePt t="38854" x="1146175" y="4138613"/>
          <p14:tracePt t="38861" x="1158875" y="4132263"/>
          <p14:tracePt t="38869" x="1201738" y="4113213"/>
          <p14:tracePt t="38877" x="1227138" y="4100513"/>
          <p14:tracePt t="38885" x="1246188" y="4083050"/>
          <p14:tracePt t="38891" x="1257300" y="4076700"/>
          <p14:tracePt t="38899" x="1270000" y="4070350"/>
          <p14:tracePt t="38906" x="1276350" y="4070350"/>
          <p14:tracePt t="38914" x="1276350" y="4064000"/>
          <p14:tracePt t="38951" x="1282700" y="4064000"/>
          <p14:tracePt t="38959" x="1289050" y="4057650"/>
          <p14:tracePt t="38967" x="1295400" y="4051300"/>
          <p14:tracePt t="38974" x="1301750" y="4051300"/>
          <p14:tracePt t="38981" x="1306513" y="4044950"/>
          <p14:tracePt t="38996" x="1306513" y="4040188"/>
          <p14:tracePt t="39012" x="1312863" y="4040188"/>
          <p14:tracePt t="39019" x="1312863" y="4033838"/>
          <p14:tracePt t="39041" x="1312863" y="4027488"/>
          <p14:tracePt t="39056" x="1312863" y="4021138"/>
          <p14:tracePt t="39064" x="1312863" y="4014788"/>
          <p14:tracePt t="39079" x="1312863" y="4008438"/>
          <p14:tracePt t="39086" x="1306513" y="3995738"/>
          <p14:tracePt t="39102" x="1306513" y="3990975"/>
          <p14:tracePt t="39109" x="1306513" y="3984625"/>
          <p14:tracePt t="39131" x="1306513" y="3978275"/>
          <p14:tracePt t="39162" x="1306513" y="3971925"/>
          <p14:tracePt t="39245" x="1306513" y="3965575"/>
          <p14:tracePt t="39275" x="1306513" y="3959225"/>
          <p14:tracePt t="39282" x="1306513" y="3952875"/>
          <p14:tracePt t="39319" x="1312863" y="3940175"/>
          <p14:tracePt t="39334" x="1312863" y="3935413"/>
          <p14:tracePt t="39341" x="1319213" y="3929063"/>
          <p14:tracePt t="39349" x="1325563" y="3922713"/>
          <p14:tracePt t="39357" x="1331913" y="3916363"/>
          <p14:tracePt t="39365" x="1344613" y="3903663"/>
          <p14:tracePt t="39372" x="1355725" y="3897313"/>
          <p14:tracePt t="39379" x="1362075" y="3890963"/>
          <p14:tracePt t="39389" x="1374775" y="3884613"/>
          <p14:tracePt t="39394" x="1387475" y="3879850"/>
          <p14:tracePt t="39415" x="1393825" y="3879850"/>
          <p14:tracePt t="39460" x="1400175" y="3879850"/>
          <p14:tracePt t="39468" x="1411288" y="3879850"/>
          <p14:tracePt t="39476" x="1417638" y="3879850"/>
          <p14:tracePt t="39484" x="1423988" y="3873500"/>
          <p14:tracePt t="39491" x="1436688" y="3873500"/>
          <p14:tracePt t="39506" x="1443038" y="3867150"/>
          <p14:tracePt t="39537" x="1449388" y="3867150"/>
          <p14:tracePt t="39559" x="1455738" y="3867150"/>
          <p14:tracePt t="39574" x="1462088" y="3867150"/>
          <p14:tracePt t="39582" x="1466850" y="3867150"/>
          <p14:tracePt t="39589" x="1473200" y="3867150"/>
          <p14:tracePt t="39604" x="1479550" y="3867150"/>
          <p14:tracePt t="39620" x="1485900" y="3867150"/>
          <p14:tracePt t="39627" x="1492250" y="3867150"/>
          <p14:tracePt t="39635" x="1498600" y="3867150"/>
          <p14:tracePt t="39642" x="1511300" y="3867150"/>
          <p14:tracePt t="39651" x="1511300" y="3873500"/>
          <p14:tracePt t="39657" x="1516063" y="3873500"/>
          <p14:tracePt t="39672" x="1522413" y="3873500"/>
          <p14:tracePt t="39679" x="1522413" y="3879850"/>
          <p14:tracePt t="39702" x="1528763" y="3879850"/>
          <p14:tracePt t="39709" x="1528763" y="3884613"/>
          <p14:tracePt t="39732" x="1528763" y="3890963"/>
          <p14:tracePt t="39739" x="1528763" y="3897313"/>
          <p14:tracePt t="39762" x="1528763" y="3903663"/>
          <p14:tracePt t="39770" x="1528763" y="3910013"/>
          <p14:tracePt t="39785" x="1528763" y="3916363"/>
          <p14:tracePt t="39792" x="1528763" y="3922713"/>
          <p14:tracePt t="39799" x="1528763" y="3929063"/>
          <p14:tracePt t="39807" x="1528763" y="3940175"/>
          <p14:tracePt t="39822" x="1522413" y="3946525"/>
          <p14:tracePt t="39837" x="1522413" y="3952875"/>
          <p14:tracePt t="39845" x="1522413" y="3959225"/>
          <p14:tracePt t="39859" x="1522413" y="3965575"/>
          <p14:tracePt t="39868" x="1522413" y="3971925"/>
          <p14:tracePt t="39874" x="1522413" y="3978275"/>
          <p14:tracePt t="39882" x="1522413" y="3984625"/>
          <p14:tracePt t="39897" x="1522413" y="3990975"/>
          <p14:tracePt t="39904" x="1522413" y="3995738"/>
          <p14:tracePt t="39920" x="1522413" y="4002088"/>
          <p14:tracePt t="39927" x="1522413" y="4008438"/>
          <p14:tracePt t="39935" x="1522413" y="4014788"/>
          <p14:tracePt t="39942" x="1522413" y="4021138"/>
          <p14:tracePt t="39951" x="1522413" y="4033838"/>
          <p14:tracePt t="39965" x="1522413" y="4040188"/>
          <p14:tracePt t="39972" x="1522413" y="4044950"/>
          <p14:tracePt t="39979" x="1522413" y="4051300"/>
          <p14:tracePt t="39995" x="1522413" y="4057650"/>
          <p14:tracePt t="40002" x="1522413" y="4064000"/>
          <p14:tracePt t="40032" x="1528763" y="4070350"/>
          <p14:tracePt t="40047" x="1528763" y="4076700"/>
          <p14:tracePt t="40054" x="1535113" y="4083050"/>
          <p14:tracePt t="40062" x="1541463" y="4083050"/>
          <p14:tracePt t="40099" x="1547813" y="4089400"/>
          <p14:tracePt t="40106" x="1547813" y="4095750"/>
          <p14:tracePt t="40114" x="1547813" y="4100513"/>
          <p14:tracePt t="40122" x="1554163" y="4100513"/>
          <p14:tracePt t="40129" x="1566863" y="4106863"/>
          <p14:tracePt t="40143" x="1571625" y="4106863"/>
          <p14:tracePt t="40146" x="1577975" y="4113213"/>
          <p14:tracePt t="40152" x="1590675" y="4113213"/>
          <p14:tracePt t="40159" x="1597025" y="4113213"/>
          <p14:tracePt t="40174" x="1603375" y="4113213"/>
          <p14:tracePt t="40182" x="1609725" y="4113213"/>
          <p14:tracePt t="40189" x="1616075" y="4113213"/>
          <p14:tracePt t="40197" x="1616075" y="4100513"/>
          <p14:tracePt t="40204" x="1627188" y="4089400"/>
          <p14:tracePt t="40212" x="1627188" y="4083050"/>
          <p14:tracePt t="40220" x="1627188" y="4070350"/>
          <p14:tracePt t="40227" x="1633538" y="4057650"/>
          <p14:tracePt t="40235" x="1633538" y="4044950"/>
          <p14:tracePt t="40241" x="1639888" y="4033838"/>
          <p14:tracePt t="40251" x="1639888" y="4014788"/>
          <p14:tracePt t="40257" x="1639888" y="4008438"/>
          <p14:tracePt t="40265" x="1639888" y="3990975"/>
          <p14:tracePt t="40272" x="1639888" y="3978275"/>
          <p14:tracePt t="40279" x="1639888" y="3965575"/>
          <p14:tracePt t="40287" x="1639888" y="3952875"/>
          <p14:tracePt t="40294" x="1639888" y="3940175"/>
          <p14:tracePt t="40302" x="1639888" y="3929063"/>
          <p14:tracePt t="40333" x="1639888" y="3922713"/>
          <p14:tracePt t="40653" x="1639888" y="3929063"/>
          <p14:tracePt t="40660" x="1639888" y="3940175"/>
          <p14:tracePt t="40668" x="1639888" y="3959225"/>
          <p14:tracePt t="40676" x="1639888" y="3971925"/>
          <p14:tracePt t="40683" x="1639888" y="3995738"/>
          <p14:tracePt t="40691" x="1646238" y="4027488"/>
          <p14:tracePt t="40699" x="1646238" y="4051300"/>
          <p14:tracePt t="40707" x="1646238" y="4083050"/>
          <p14:tracePt t="40714" x="1646238" y="4125913"/>
          <p14:tracePt t="40721" x="1646238" y="4162425"/>
          <p14:tracePt t="40729" x="1646238" y="4194175"/>
          <p14:tracePt t="40737" x="1627188" y="4237038"/>
          <p14:tracePt t="40745" x="1616075" y="4279900"/>
          <p14:tracePt t="40751" x="1609725" y="4298950"/>
          <p14:tracePt t="40759" x="1590675" y="4329113"/>
          <p14:tracePt t="40766" x="1577975" y="4360863"/>
          <p14:tracePt t="40774" x="1571625" y="4367213"/>
          <p14:tracePt t="40781" x="1571625" y="4391025"/>
          <p14:tracePt t="40789" x="1566863" y="4403725"/>
          <p14:tracePt t="40798" x="1566863" y="4410075"/>
          <p14:tracePt t="40804" x="1566863" y="4421188"/>
          <p14:tracePt t="40812" x="1566863" y="4427538"/>
          <p14:tracePt t="40819" x="1566863" y="4433888"/>
          <p14:tracePt t="40834" x="1566863" y="4440238"/>
          <p14:tracePt t="40841" x="1566863" y="4446588"/>
          <p14:tracePt t="40849" x="1566863" y="4452938"/>
          <p14:tracePt t="40857" x="1566863" y="4459288"/>
          <p14:tracePt t="40884" x="1566863" y="4465638"/>
          <p14:tracePt t="40888" x="1566863" y="4471988"/>
          <p14:tracePt t="40895" x="1566863" y="4476750"/>
          <p14:tracePt t="40901" x="1560513" y="4476750"/>
          <p14:tracePt t="40909" x="1560513" y="4483100"/>
          <p14:tracePt t="40916" x="1554163" y="4483100"/>
          <p14:tracePt t="40924" x="1547813" y="4489450"/>
          <p14:tracePt t="40931" x="1541463" y="4495800"/>
          <p14:tracePt t="40939" x="1535113" y="4495800"/>
          <p14:tracePt t="40947" x="1522413" y="4502150"/>
          <p14:tracePt t="40954" x="1516063" y="4502150"/>
          <p14:tracePt t="40962" x="1511300" y="4502150"/>
          <p14:tracePt t="40969" x="1504950" y="4502150"/>
          <p14:tracePt t="40978" x="1498600" y="4502150"/>
          <p14:tracePt t="40984" x="1485900" y="4502150"/>
          <p14:tracePt t="40992" x="1485900" y="4508500"/>
          <p14:tracePt t="41007" x="1479550" y="4508500"/>
          <p14:tracePt t="41045" x="1473200" y="4508500"/>
          <p14:tracePt t="41051" x="1466850" y="4508500"/>
          <p14:tracePt t="41059" x="1462088" y="4508500"/>
          <p14:tracePt t="41067" x="1455738" y="4508500"/>
          <p14:tracePt t="41075" x="1436688" y="4502150"/>
          <p14:tracePt t="41082" x="1430338" y="4495800"/>
          <p14:tracePt t="41097" x="1423988" y="4495800"/>
          <p14:tracePt t="41112" x="1423988" y="4489450"/>
          <p14:tracePt t="41209" x="1423988" y="4483100"/>
          <p14:tracePt t="41217" x="1417638" y="4476750"/>
          <p14:tracePt t="41239" x="1417638" y="4471988"/>
          <p14:tracePt t="41248" x="1417638" y="4465638"/>
          <p14:tracePt t="41261" x="1417638" y="4459288"/>
          <p14:tracePt t="41284" x="1417638" y="4452938"/>
          <p14:tracePt t="41382" x="1417638" y="4446588"/>
          <p14:tracePt t="41434" x="1417638" y="4440238"/>
          <p14:tracePt t="41449" x="1423988" y="4440238"/>
          <p14:tracePt t="41457" x="1423988" y="4433888"/>
          <p14:tracePt t="41472" x="1430338" y="4433888"/>
          <p14:tracePt t="41479" x="1436688" y="4427538"/>
          <p14:tracePt t="41495" x="1443038" y="4427538"/>
          <p14:tracePt t="41502" x="1449388" y="4427538"/>
          <p14:tracePt t="41517" x="1455738" y="4427538"/>
          <p14:tracePt t="41525" x="1462088" y="4427538"/>
          <p14:tracePt t="41547" x="1466850" y="4421188"/>
          <p14:tracePt t="41555" x="1473200" y="4416425"/>
          <p14:tracePt t="41562" x="1479550" y="4416425"/>
          <p14:tracePt t="41569" x="1485900" y="4416425"/>
          <p14:tracePt t="41579" x="1492250" y="4416425"/>
          <p14:tracePt t="41584" x="1492250" y="4410075"/>
          <p14:tracePt t="41644" x="1498600" y="4410075"/>
          <p14:tracePt t="41659" x="1504950" y="4410075"/>
          <p14:tracePt t="41682" x="1511300" y="4410075"/>
          <p14:tracePt t="41704" x="1516063" y="4410075"/>
          <p14:tracePt t="41719" x="1522413" y="4410075"/>
          <p14:tracePt t="41728" x="1528763" y="4416425"/>
          <p14:tracePt t="41742" x="1535113" y="4421188"/>
          <p14:tracePt t="41764" x="1541463" y="4427538"/>
          <p14:tracePt t="41772" x="1547813" y="4433888"/>
          <p14:tracePt t="41779" x="1554163" y="4440238"/>
          <p14:tracePt t="41787" x="1560513" y="4452938"/>
          <p14:tracePt t="41795" x="1566863" y="4452938"/>
          <p14:tracePt t="41802" x="1566863" y="4459288"/>
          <p14:tracePt t="41817" x="1566863" y="4465638"/>
          <p14:tracePt t="41847" x="1571625" y="4465638"/>
          <p14:tracePt t="41862" x="1571625" y="4471988"/>
          <p14:tracePt t="41937" x="1571625" y="4476750"/>
          <p14:tracePt t="41952" x="1571625" y="4483100"/>
          <p14:tracePt t="41959" x="1571625" y="4489450"/>
          <p14:tracePt t="41967" x="1571625" y="4495800"/>
          <p14:tracePt t="41974" x="1571625" y="4502150"/>
          <p14:tracePt t="41989" x="1571625" y="4508500"/>
          <p14:tracePt t="41997" x="1571625" y="4514850"/>
          <p14:tracePt t="42004" x="1571625" y="4521200"/>
          <p14:tracePt t="42019" x="1571625" y="4527550"/>
          <p14:tracePt t="42029" x="1571625" y="4532313"/>
          <p14:tracePt t="42034" x="1571625" y="4538663"/>
          <p14:tracePt t="42057" x="1571625" y="4545013"/>
          <p14:tracePt t="42079" x="1566863" y="4545013"/>
          <p14:tracePt t="42102" x="1566863" y="4551363"/>
          <p14:tracePt t="42124" x="1566863" y="4557713"/>
          <p14:tracePt t="42147" x="1566863" y="4564063"/>
          <p14:tracePt t="42154" x="1560513" y="4576763"/>
          <p14:tracePt t="42162" x="1560513" y="4581525"/>
          <p14:tracePt t="42169" x="1554163" y="4581525"/>
          <p14:tracePt t="42184" x="1554163" y="4587875"/>
          <p14:tracePt t="42192" x="1554163" y="4594225"/>
          <p14:tracePt t="42199" x="1554163" y="4600575"/>
          <p14:tracePt t="42215" x="1554163" y="4606925"/>
          <p14:tracePt t="42230" x="1547813" y="4613275"/>
          <p14:tracePt t="42237" x="1547813" y="4619625"/>
          <p14:tracePt t="42267" x="1547813" y="4625975"/>
          <p14:tracePt t="42274" x="1547813" y="4632325"/>
          <p14:tracePt t="42282" x="1547813" y="4637088"/>
          <p14:tracePt t="42289" x="1547813" y="4643438"/>
          <p14:tracePt t="42297" x="1547813" y="4649788"/>
          <p14:tracePt t="42319" x="1547813" y="4656138"/>
          <p14:tracePt t="42334" x="1547813" y="4662488"/>
          <p14:tracePt t="42342" x="1547813" y="4668838"/>
          <p14:tracePt t="42357" x="1547813" y="4675188"/>
          <p14:tracePt t="42379" x="1547813" y="4681538"/>
          <p14:tracePt t="42469" x="1547813" y="4687888"/>
          <p14:tracePt t="42552" x="1547813" y="4692650"/>
          <p14:tracePt t="42588" x="1547813" y="4699000"/>
          <p14:tracePt t="42596" x="1554163" y="4699000"/>
          <p14:tracePt t="42603" x="1560513" y="4699000"/>
          <p14:tracePt t="42627" x="1566863" y="4699000"/>
          <p14:tracePt t="42634" x="1571625" y="4705350"/>
          <p14:tracePt t="42649" x="1577975" y="4705350"/>
          <p14:tracePt t="42664" x="1584325" y="4711700"/>
          <p14:tracePt t="42672" x="1597025" y="4711700"/>
          <p14:tracePt t="42680" x="1603375" y="4711700"/>
          <p14:tracePt t="42687" x="1616075" y="4718050"/>
          <p14:tracePt t="42695" x="1616075" y="4724400"/>
          <p14:tracePt t="42702" x="1620838" y="4724400"/>
          <p14:tracePt t="42717" x="1627188" y="4724400"/>
          <p14:tracePt t="42731" x="1633538" y="4724400"/>
          <p14:tracePt t="42784" x="1639888" y="4724400"/>
          <p14:tracePt t="44608" x="1646238" y="4724400"/>
          <p14:tracePt t="44621" x="1652588" y="4724400"/>
          <p14:tracePt t="45567" x="1658938" y="4724400"/>
          <p14:tracePt t="45574" x="1689100" y="4741863"/>
          <p14:tracePt t="45582" x="1714500" y="4754563"/>
          <p14:tracePt t="45590" x="1744663" y="4767263"/>
          <p14:tracePt t="45597" x="1793875" y="4786313"/>
          <p14:tracePt t="45605" x="1849438" y="4803775"/>
          <p14:tracePt t="45612" x="1868488" y="4810125"/>
          <p14:tracePt t="45619" x="1930400" y="4829175"/>
          <p14:tracePt t="45627" x="1992313" y="4835525"/>
          <p14:tracePt t="45634" x="2022475" y="4841875"/>
          <p14:tracePt t="45642" x="2071688" y="4852988"/>
          <p14:tracePt t="45649" x="2120900" y="4852988"/>
          <p14:tracePt t="45656" x="2152650" y="4852988"/>
          <p14:tracePt t="45663" x="2206625" y="4859338"/>
          <p14:tracePt t="45672" x="2268538" y="4865688"/>
          <p14:tracePt t="45678" x="2366963" y="4865688"/>
          <p14:tracePt t="45686" x="2417763" y="4865688"/>
          <p14:tracePt t="45693" x="2552700" y="4878388"/>
          <p14:tracePt t="45701" x="2743200" y="4891088"/>
          <p14:tracePt t="45709" x="2830513" y="4891088"/>
          <p14:tracePt t="45716" x="3033713" y="4891088"/>
          <p14:tracePt t="45724" x="3243263" y="4902200"/>
          <p14:tracePt t="45731" x="3317875" y="4921250"/>
          <p14:tracePt t="45739" x="3495675" y="4946650"/>
          <p14:tracePt t="45746" x="3711575" y="4989513"/>
          <p14:tracePt t="45754" x="3792538" y="5008563"/>
          <p14:tracePt t="45761" x="3963988" y="5032375"/>
          <p14:tracePt t="45768" x="4113213" y="5062538"/>
          <p14:tracePt t="45776" x="4179888" y="5081588"/>
          <p14:tracePt t="45784" x="4352925" y="5106988"/>
          <p14:tracePt t="45792" x="4611688" y="5137150"/>
          <p14:tracePt t="45798" x="4870450" y="5149850"/>
          <p14:tracePt t="45806" x="4981575" y="5149850"/>
          <p14:tracePt t="45814" x="5278438" y="5149850"/>
          <p14:tracePt t="45822" x="5580063" y="5149850"/>
          <p14:tracePt t="45828" x="5691188" y="5149850"/>
          <p14:tracePt t="45836" x="5975350" y="5162550"/>
          <p14:tracePt t="45843" x="6227763" y="5162550"/>
          <p14:tracePt t="45851" x="6313488" y="5162550"/>
          <p14:tracePt t="45859" x="6516688" y="5162550"/>
          <p14:tracePt t="45866" x="6640513" y="5162550"/>
          <p14:tracePt t="45874" x="6726238" y="5162550"/>
          <p14:tracePt t="45890" x="6931025" y="5162550"/>
          <p14:tracePt t="45896" x="7016750" y="5162550"/>
          <p14:tracePt t="45904" x="7042150" y="5162550"/>
          <p14:tracePt t="45911" x="7097713" y="5162550"/>
          <p14:tracePt t="45919" x="7121525" y="5162550"/>
          <p14:tracePt t="45926" x="7151688" y="5162550"/>
          <p14:tracePt t="45934" x="7170738" y="5149850"/>
          <p14:tracePt t="45941" x="7177088" y="5113338"/>
          <p14:tracePt t="45948" x="7177088" y="5087938"/>
          <p14:tracePt t="45956" x="7177088" y="5075238"/>
          <p14:tracePt t="46212" x="7207250" y="5075238"/>
          <p14:tracePt t="46220" x="7245350" y="5075238"/>
          <p14:tracePt t="46227" x="7262813" y="5075238"/>
          <p14:tracePt t="46234" x="7269163" y="5075238"/>
          <p14:tracePt t="46241" x="7275513" y="5075238"/>
          <p14:tracePt t="46249" x="7275513" y="5068888"/>
          <p14:tracePt t="46264" x="7275513" y="5062538"/>
          <p14:tracePt t="46279" x="7281863" y="5057775"/>
          <p14:tracePt t="46287" x="7281863" y="5051425"/>
          <p14:tracePt t="46294" x="7281863" y="5045075"/>
          <p14:tracePt t="46303" x="7281863" y="5038725"/>
          <p14:tracePt t="46324" x="7281863" y="5032375"/>
          <p14:tracePt t="46340" x="7281863" y="5026025"/>
          <p14:tracePt t="46354" x="7281863" y="5019675"/>
          <p14:tracePt t="46370" x="7275513" y="5013325"/>
          <p14:tracePt t="46377" x="7269163" y="5013325"/>
          <p14:tracePt t="46385" x="7269163" y="5008563"/>
          <p14:tracePt t="46392" x="7262813" y="5008563"/>
          <p14:tracePt t="47434" x="7269163" y="5008563"/>
          <p14:tracePt t="47442" x="7281863" y="5008563"/>
          <p14:tracePt t="47449" x="7281863" y="5002213"/>
          <p14:tracePt t="47457" x="7288213" y="5002213"/>
          <p14:tracePt t="47464" x="7294563" y="5002213"/>
          <p14:tracePt t="47487" x="7300913" y="5002213"/>
          <p14:tracePt t="47989" x="7300913" y="4995863"/>
          <p14:tracePt t="48004" x="7300913" y="4989513"/>
          <p14:tracePt t="48012" x="7300913" y="4983163"/>
          <p14:tracePt t="48019" x="7300913" y="4976813"/>
          <p14:tracePt t="48027" x="7300913" y="4964113"/>
          <p14:tracePt t="48042" x="7300913" y="4957763"/>
          <p14:tracePt t="48057" x="7307263" y="4957763"/>
          <p14:tracePt t="48065" x="7307263" y="4953000"/>
          <p14:tracePt t="48072" x="7307263" y="4940300"/>
          <p14:tracePt t="48087" x="7307263" y="4933950"/>
          <p14:tracePt t="48094" x="7312025" y="4927600"/>
          <p14:tracePt t="48101" x="7312025" y="4921250"/>
          <p14:tracePt t="48117" x="7312025" y="4908550"/>
          <p14:tracePt t="48124" x="7312025" y="4897438"/>
          <p14:tracePt t="48132" x="7312025" y="4891088"/>
          <p14:tracePt t="48139" x="7312025" y="4884738"/>
          <p14:tracePt t="48147" x="7312025" y="4872038"/>
          <p14:tracePt t="48154" x="7312025" y="4865688"/>
          <p14:tracePt t="48177" x="7312025" y="4859338"/>
          <p14:tracePt t="48192" x="7312025" y="4852988"/>
          <p14:tracePt t="48372" x="7312025" y="4848225"/>
          <p14:tracePt t="48860" x="7312025" y="4841875"/>
          <p14:tracePt t="48874" x="7312025" y="4835525"/>
          <p14:tracePt t="48897" x="7312025" y="4829175"/>
          <p14:tracePt t="49180" x="7312025" y="4822825"/>
          <p14:tracePt t="49227" x="7312025" y="4816475"/>
          <p14:tracePt t="49279" x="7312025" y="4810125"/>
          <p14:tracePt t="51466" x="7312025" y="4760913"/>
          <p14:tracePt t="51470" x="7318375" y="4711700"/>
          <p14:tracePt t="51471" x="7318375" y="4675188"/>
          <p14:tracePt t="51475" x="7318375" y="4587875"/>
          <p14:tracePt t="51482" x="7318375" y="4581525"/>
          <p14:tracePt t="51490" x="7318375" y="4564063"/>
          <p14:tracePt t="51498" x="7294563" y="4532313"/>
          <p14:tracePt t="51505" x="7269163" y="4502150"/>
          <p14:tracePt t="51513" x="7256463" y="4483100"/>
          <p14:tracePt t="51520" x="7219950" y="4440238"/>
          <p14:tracePt t="51528" x="7177088" y="4384675"/>
          <p14:tracePt t="51535" x="7151688" y="4371975"/>
          <p14:tracePt t="51543" x="7115175" y="4329113"/>
          <p14:tracePt t="51551" x="7091363" y="4298950"/>
          <p14:tracePt t="51558" x="7078663" y="4286250"/>
          <p14:tracePt t="51566" x="7053263" y="4256088"/>
          <p14:tracePt t="51573" x="7042150" y="4230688"/>
          <p14:tracePt t="51580" x="7035800" y="4217988"/>
          <p14:tracePt t="51589" x="7016750" y="4200525"/>
          <p14:tracePt t="51596" x="6997700" y="4187825"/>
          <p14:tracePt t="51604" x="6997700" y="4175125"/>
          <p14:tracePt t="51610" x="6991350" y="4162425"/>
          <p14:tracePt t="51618" x="6986588" y="4151313"/>
          <p14:tracePt t="51625" x="6986588" y="4144963"/>
          <p14:tracePt t="51633" x="6986588" y="4138613"/>
          <p14:tracePt t="51641" x="6986588" y="4132263"/>
          <p14:tracePt t="51648" x="6986588" y="4113213"/>
          <p14:tracePt t="51656" x="6986588" y="4106863"/>
          <p14:tracePt t="51663" x="6986588" y="4100513"/>
          <p14:tracePt t="51671" x="6986588" y="4076700"/>
          <p14:tracePt t="51678" x="6986588" y="4070350"/>
          <p14:tracePt t="51686" x="6991350" y="4051300"/>
          <p14:tracePt t="51693" x="6997700" y="4033838"/>
          <p14:tracePt t="51701" x="7004050" y="4014788"/>
          <p14:tracePt t="51708" x="7004050" y="4008438"/>
          <p14:tracePt t="51716" x="7016750" y="3990975"/>
          <p14:tracePt t="51723" x="7023100" y="3978275"/>
          <p14:tracePt t="51731" x="7029450" y="3965575"/>
          <p14:tracePt t="51739" x="7053263" y="3940175"/>
          <p14:tracePt t="51746" x="7065963" y="3929063"/>
          <p14:tracePt t="51754" x="7072313" y="3922713"/>
          <p14:tracePt t="51761" x="7085013" y="3916363"/>
          <p14:tracePt t="51768" x="7102475" y="3890963"/>
          <p14:tracePt t="51776" x="7102475" y="3884613"/>
          <p14:tracePt t="51783" x="7121525" y="3873500"/>
          <p14:tracePt t="51791" x="7127875" y="3854450"/>
          <p14:tracePt t="51798" x="7134225" y="3848100"/>
          <p14:tracePt t="51806" x="7151688" y="3835400"/>
          <p14:tracePt t="51813" x="7158038" y="3830638"/>
          <p14:tracePt t="51821" x="7170738" y="3824288"/>
          <p14:tracePt t="51828" x="7177088" y="3824288"/>
          <p14:tracePt t="51837" x="7245350" y="3817938"/>
          <p14:tracePt t="51843" x="7307263" y="3817938"/>
          <p14:tracePt t="51851" x="7331075" y="3817938"/>
          <p14:tracePt t="51858" x="7416800" y="3817938"/>
          <p14:tracePt t="51866" x="7478713" y="3817938"/>
          <p14:tracePt t="51873" x="7516813" y="3817938"/>
          <p14:tracePt t="51894" x="7658100" y="3817938"/>
          <p14:tracePt t="51896" x="7677150" y="3817938"/>
          <p14:tracePt t="51904" x="7700963" y="3817938"/>
          <p14:tracePt t="51911" x="7750175" y="3817938"/>
          <p14:tracePt t="51918" x="7769225" y="3817938"/>
          <p14:tracePt t="51926" x="7805738" y="3817938"/>
          <p14:tracePt t="51933" x="7854950" y="3817938"/>
          <p14:tracePt t="51941" x="7929563" y="3817938"/>
          <p14:tracePt t="51948" x="7966075" y="3817938"/>
          <p14:tracePt t="51956" x="8058150" y="3811588"/>
          <p14:tracePt t="51963" x="8132763" y="3811588"/>
          <p14:tracePt t="51972" x="8169275" y="3798888"/>
          <p14:tracePt t="51978" x="8231188" y="3792538"/>
          <p14:tracePt t="51987" x="8274050" y="3792538"/>
          <p14:tracePt t="51993" x="8286750" y="3792538"/>
          <p14:tracePt t="52001" x="8286750" y="3786188"/>
          <p14:tracePt t="52077" x="8293100" y="3786188"/>
          <p14:tracePt t="52099" x="8299450" y="3786188"/>
          <p14:tracePt t="52137" x="8299450" y="3779838"/>
          <p14:tracePt t="52144" x="8299450" y="3775075"/>
          <p14:tracePt t="52152" x="8305800" y="3768725"/>
          <p14:tracePt t="52159" x="8312150" y="3768725"/>
          <p14:tracePt t="52174" x="8312150" y="3762375"/>
          <p14:tracePt t="52182" x="8312150" y="3756025"/>
          <p14:tracePt t="52197" x="8312150" y="3749675"/>
          <p14:tracePt t="52205" x="8312150" y="3736975"/>
          <p14:tracePt t="52475" x="8305800" y="3736975"/>
          <p14:tracePt t="52527" x="8299450" y="3736975"/>
          <p14:tracePt t="52557" x="8293100" y="3736975"/>
          <p14:tracePt t="52910" x="8299450" y="3736975"/>
          <p14:tracePt t="52917" x="8312150" y="3736975"/>
          <p14:tracePt t="52924" x="8323263" y="3736975"/>
          <p14:tracePt t="52933" x="8342313" y="3736975"/>
          <p14:tracePt t="52939" x="8372475" y="3736975"/>
          <p14:tracePt t="52947" x="8385175" y="3736975"/>
          <p14:tracePt t="52954" x="8410575" y="3736975"/>
          <p14:tracePt t="52962" x="8423275" y="3736975"/>
          <p14:tracePt t="52969" x="8428038" y="3736975"/>
          <p14:tracePt t="53037" x="8434388" y="3736975"/>
          <p14:tracePt t="53044" x="8440738" y="3743325"/>
          <p14:tracePt t="53059" x="8459788" y="3749675"/>
          <p14:tracePt t="53067" x="8472488" y="3749675"/>
          <p14:tracePt t="53074" x="8483600" y="3749675"/>
          <p14:tracePt t="53084" x="8515350" y="3749675"/>
          <p14:tracePt t="53089" x="8532813" y="3749675"/>
          <p14:tracePt t="53097" x="8539163" y="3749675"/>
          <p14:tracePt t="53104" x="8545513" y="3749675"/>
          <p14:tracePt t="53112" x="8551863" y="3749675"/>
          <p14:tracePt t="53119" x="8558213" y="3749675"/>
          <p14:tracePt t="53127" x="8570913" y="3749675"/>
          <p14:tracePt t="53134" x="8583613" y="3749675"/>
          <p14:tracePt t="53150" x="8588375" y="3749675"/>
          <p14:tracePt t="53217" x="8594725" y="3749675"/>
          <p14:tracePt t="53224" x="8601075" y="3749675"/>
          <p14:tracePt t="53239" x="8607425" y="3749675"/>
          <p14:tracePt t="53247" x="8620125" y="3749675"/>
          <p14:tracePt t="53254" x="8626475" y="3749675"/>
          <p14:tracePt t="53615" x="8632825" y="3749675"/>
          <p14:tracePt t="53622" x="8639175" y="3749675"/>
          <p14:tracePt t="54034" x="8643938" y="3749675"/>
          <p14:tracePt t="57510" x="8601075" y="3749675"/>
          <p14:tracePt t="57511" x="8588375" y="3749675"/>
          <p14:tracePt t="57516" x="8551863" y="3736975"/>
          <p14:tracePt t="57520" x="8502650" y="3724275"/>
          <p14:tracePt t="57528" x="8489950" y="3724275"/>
          <p14:tracePt t="57535" x="8478838" y="3719513"/>
          <p14:tracePt t="57543" x="8440738" y="3719513"/>
          <p14:tracePt t="57550" x="8367713" y="3719513"/>
          <p14:tracePt t="57558" x="8286750" y="3706813"/>
          <p14:tracePt t="57566" x="8250238" y="3700463"/>
          <p14:tracePt t="57573" x="8151813" y="3687763"/>
          <p14:tracePt t="57581" x="8008938" y="3670300"/>
          <p14:tracePt t="57588" x="7948613" y="3657600"/>
          <p14:tracePt t="57596" x="7793038" y="3651250"/>
          <p14:tracePt t="57603" x="7577138" y="3619500"/>
          <p14:tracePt t="57610" x="7467600" y="3614738"/>
          <p14:tracePt t="57618" x="7219950" y="3582988"/>
          <p14:tracePt t="57626" x="6942138" y="3570288"/>
          <p14:tracePt t="57633" x="6831013" y="3559175"/>
          <p14:tracePt t="57641" x="6604000" y="3546475"/>
          <p14:tracePt t="57649" x="6289675" y="3514725"/>
          <p14:tracePt t="57655" x="5980113" y="3484563"/>
          <p14:tracePt t="57663" x="5870575" y="3478213"/>
          <p14:tracePt t="57671" x="5567363" y="3448050"/>
          <p14:tracePt t="57679" x="5049838" y="3354388"/>
          <p14:tracePt t="57687" x="4938713" y="3354388"/>
          <p14:tracePt t="57694" x="4624388" y="3343275"/>
          <p14:tracePt t="57702" x="4371975" y="3343275"/>
          <p14:tracePt t="57709" x="4260850" y="3343275"/>
          <p14:tracePt t="57717" x="4002088" y="3343275"/>
          <p14:tracePt t="57724" x="3724275" y="3343275"/>
          <p14:tracePt t="57732" x="3638550" y="3343275"/>
          <p14:tracePt t="57739" x="3397250" y="3343275"/>
          <p14:tracePt t="57747" x="3144838" y="3343275"/>
          <p14:tracePt t="57754" x="3082925" y="3343275"/>
          <p14:tracePt t="57762" x="2971800" y="3343275"/>
          <p14:tracePt t="57769" x="2873375" y="3343275"/>
          <p14:tracePt t="57776" x="2762250" y="3343275"/>
          <p14:tracePt t="57784" x="2713038" y="3343275"/>
          <p14:tracePt t="57792" x="2614613" y="3343275"/>
          <p14:tracePt t="57801" x="2527300" y="3343275"/>
          <p14:tracePt t="57806" x="2466975" y="3343275"/>
          <p14:tracePt t="57815" x="2405063" y="3343275"/>
          <p14:tracePt t="57821" x="2330450" y="3343275"/>
          <p14:tracePt t="57829" x="2300288" y="3343275"/>
          <p14:tracePt t="57837" x="2238375" y="3343275"/>
          <p14:tracePt t="57844" x="2152650" y="3343275"/>
          <p14:tracePt t="57852" x="2120900" y="3343275"/>
          <p14:tracePt t="57859" x="2035175" y="3343275"/>
          <p14:tracePt t="57867" x="1960563" y="3343275"/>
          <p14:tracePt t="57885" x="1862138" y="3343275"/>
          <p14:tracePt t="57889" x="1787525" y="3343275"/>
          <p14:tracePt t="57896" x="1727200" y="3343275"/>
          <p14:tracePt t="57904" x="1701800" y="3343275"/>
          <p14:tracePt t="57912" x="1665288" y="3343275"/>
          <p14:tracePt t="57919" x="1616075" y="3343275"/>
          <p14:tracePt t="57927" x="1597025" y="3343275"/>
          <p14:tracePt t="57934" x="1571625" y="3343275"/>
          <p14:tracePt t="57941" x="1511300" y="3343275"/>
          <p14:tracePt t="57951" x="1492250" y="3343275"/>
          <p14:tracePt t="57956" x="1449388" y="3343275"/>
          <p14:tracePt t="57964" x="1393825" y="3343275"/>
          <p14:tracePt t="57971" x="1355725" y="3343275"/>
          <p14:tracePt t="57979" x="1306513" y="3343275"/>
          <p14:tracePt t="57987" x="1257300" y="3343275"/>
          <p14:tracePt t="57994" x="1195388" y="3343275"/>
          <p14:tracePt t="58002" x="1177925" y="3343275"/>
          <p14:tracePt t="58009" x="1128713" y="3336925"/>
          <p14:tracePt t="58017" x="1090613" y="3336925"/>
          <p14:tracePt t="58024" x="1066800" y="3330575"/>
          <p14:tracePt t="58032" x="1041400" y="3311525"/>
          <p14:tracePt t="58039" x="998538" y="3311525"/>
          <p14:tracePt t="58047" x="974725" y="3305175"/>
          <p14:tracePt t="58054" x="949325" y="3294063"/>
          <p14:tracePt t="58062" x="930275" y="3287713"/>
          <p14:tracePt t="58069" x="925513" y="3287713"/>
          <p14:tracePt t="58077" x="912813" y="3281363"/>
          <p14:tracePt t="58084" x="900113" y="3275013"/>
          <p14:tracePt t="58100" x="893763" y="3268663"/>
          <p14:tracePt t="58106" x="881063" y="3268663"/>
          <p14:tracePt t="58114" x="863600" y="3262313"/>
          <p14:tracePt t="58121" x="850900" y="3255963"/>
          <p14:tracePt t="58129" x="838200" y="3255963"/>
          <p14:tracePt t="58137" x="814388" y="3238500"/>
          <p14:tracePt t="58144" x="801688" y="3238500"/>
          <p14:tracePt t="58152" x="776288" y="3232150"/>
          <p14:tracePt t="58159" x="752475" y="3225800"/>
          <p14:tracePt t="58167" x="739775" y="3219450"/>
          <p14:tracePt t="58182" x="720725" y="3206750"/>
          <p14:tracePt t="58189" x="715963" y="3206750"/>
          <p14:tracePt t="58197" x="703263" y="3200400"/>
          <p14:tracePt t="58204" x="690563" y="3194050"/>
          <p14:tracePt t="58212" x="665163" y="3187700"/>
          <p14:tracePt t="58219" x="654050" y="3182938"/>
          <p14:tracePt t="58226" x="647700" y="3182938"/>
          <p14:tracePt t="58234" x="615950" y="3176588"/>
          <p14:tracePt t="58242" x="611188" y="3176588"/>
          <p14:tracePt t="58250" x="592138" y="3170238"/>
          <p14:tracePt t="58256" x="585788" y="3163888"/>
          <p14:tracePt t="58264" x="579438" y="3163888"/>
          <p14:tracePt t="58271" x="579438" y="3157538"/>
          <p14:tracePt t="58279" x="573088" y="3157538"/>
          <p14:tracePt t="58294" x="573088" y="3151188"/>
          <p14:tracePt t="58302" x="560388" y="3151188"/>
          <p14:tracePt t="58309" x="549275" y="3144838"/>
          <p14:tracePt t="58317" x="542925" y="3144838"/>
          <p14:tracePt t="58324" x="523875" y="3138488"/>
          <p14:tracePt t="58332" x="504825" y="3127375"/>
          <p14:tracePt t="58339" x="500063" y="3127375"/>
          <p14:tracePt t="58347" x="481013" y="3127375"/>
          <p14:tracePt t="58354" x="468313" y="3121025"/>
          <p14:tracePt t="58362" x="461963" y="3121025"/>
          <p14:tracePt t="58369" x="450850" y="3121025"/>
          <p14:tracePt t="59104" x="450850" y="3108325"/>
          <p14:tracePt t="59112" x="461963" y="3095625"/>
          <p14:tracePt t="59119" x="487363" y="3065463"/>
          <p14:tracePt t="59127" x="500063" y="3040063"/>
          <p14:tracePt t="59134" x="555625" y="2978150"/>
          <p14:tracePt t="59142" x="647700" y="2911475"/>
          <p14:tracePt t="59150" x="690563" y="2873375"/>
          <p14:tracePt t="59157" x="782638" y="2781300"/>
          <p14:tracePt t="59166" x="881063" y="2670175"/>
          <p14:tracePt t="59172" x="930275" y="2614613"/>
          <p14:tracePt t="59179" x="1004888" y="2509838"/>
          <p14:tracePt t="59187" x="1096963" y="2417763"/>
          <p14:tracePt t="59196" x="1122363" y="2386013"/>
          <p14:tracePt t="59202" x="1190625" y="2312988"/>
          <p14:tracePt t="59210" x="1257300" y="2232025"/>
          <p14:tracePt t="59217" x="1289050" y="2189163"/>
          <p14:tracePt t="59224" x="1338263" y="2109788"/>
          <p14:tracePt t="59233" x="1374775" y="2041525"/>
          <p14:tracePt t="59239" x="1393825" y="1992313"/>
          <p14:tracePt t="59247" x="1400175" y="1979613"/>
          <p14:tracePt t="59254" x="1411288" y="1936750"/>
          <p14:tracePt t="59262" x="1417638" y="1911350"/>
          <p14:tracePt t="59268" x="1430338" y="1911350"/>
          <p14:tracePt t="59276" x="1436688" y="1900238"/>
          <p14:tracePt t="59284" x="1436688" y="1881188"/>
          <p14:tracePt t="59291" x="1443038" y="1874838"/>
          <p14:tracePt t="59299" x="1455738" y="1862138"/>
          <p14:tracePt t="59306" x="1466850" y="1849438"/>
          <p14:tracePt t="59314" x="1466850" y="1838325"/>
          <p14:tracePt t="59321" x="1473200" y="1825625"/>
          <p14:tracePt t="59329" x="1492250" y="1800225"/>
          <p14:tracePt t="59336" x="1492250" y="1795463"/>
          <p14:tracePt t="59344" x="1498600" y="1782763"/>
          <p14:tracePt t="59351" x="1498600" y="1751013"/>
          <p14:tracePt t="59359" x="1498600" y="1733550"/>
          <p14:tracePt t="59366" x="1498600" y="1720850"/>
          <p14:tracePt t="59374" x="1498600" y="1701800"/>
          <p14:tracePt t="59381" x="1498600" y="1671638"/>
          <p14:tracePt t="59389" x="1498600" y="1665288"/>
          <p14:tracePt t="59397" x="1498600" y="1646238"/>
          <p14:tracePt t="59404" x="1498600" y="1628775"/>
          <p14:tracePt t="59412" x="1498600" y="1616075"/>
          <p14:tracePt t="59419" x="1511300" y="1603375"/>
          <p14:tracePt t="59426" x="1511300" y="1584325"/>
          <p14:tracePt t="59434" x="1516063" y="1573213"/>
          <p14:tracePt t="59441" x="1516063" y="1560513"/>
          <p14:tracePt t="59449" x="1516063" y="1541463"/>
          <p14:tracePt t="59456" x="1516063" y="1535113"/>
          <p14:tracePt t="59464" x="1516063" y="1528763"/>
          <p14:tracePt t="59471" x="1516063" y="1524000"/>
          <p14:tracePt t="59479" x="1511300" y="1524000"/>
          <p14:tracePt t="59486" x="1504950" y="1517650"/>
          <p14:tracePt t="59501" x="1492250" y="1511300"/>
          <p14:tracePt t="59516" x="1492250" y="1504950"/>
          <p14:tracePt t="59524" x="1485900" y="1504950"/>
          <p14:tracePt t="59531" x="1485900" y="1498600"/>
          <p14:tracePt t="59539" x="1479550" y="1492250"/>
          <p14:tracePt t="59547" x="1473200" y="1485900"/>
          <p14:tracePt t="59553" x="1466850" y="1479550"/>
          <p14:tracePt t="59560" x="1455738" y="1473200"/>
          <p14:tracePt t="59568" x="1449388" y="1473200"/>
          <p14:tracePt t="59576" x="1443038" y="1473200"/>
          <p14:tracePt t="59613" x="1443038" y="1468438"/>
          <p14:tracePt t="59621" x="1436688" y="1455738"/>
          <p14:tracePt t="59630" x="1436688" y="1449388"/>
          <p14:tracePt t="59636" x="1436688" y="1443038"/>
          <p14:tracePt t="59645" x="1430338" y="1430338"/>
          <p14:tracePt t="59651" x="1430338" y="1423988"/>
          <p14:tracePt t="59667" x="1430338" y="1419225"/>
          <p14:tracePt t="59674" x="1423988" y="1419225"/>
          <p14:tracePt t="59681" x="1423988" y="1412875"/>
          <p14:tracePt t="59750" x="1423988" y="1406525"/>
          <p14:tracePt t="59765" x="1430338" y="1406525"/>
          <p14:tracePt t="59772" x="1455738" y="1406525"/>
          <p14:tracePt t="59779" x="1462088" y="1400175"/>
          <p14:tracePt t="59787" x="1492250" y="1400175"/>
          <p14:tracePt t="59796" x="1528763" y="1400175"/>
          <p14:tracePt t="59802" x="1554163" y="1400175"/>
          <p14:tracePt t="59810" x="1603375" y="1400175"/>
          <p14:tracePt t="59817" x="1676400" y="1400175"/>
          <p14:tracePt t="59825" x="1738313" y="1400175"/>
          <p14:tracePt t="59832" x="1776413" y="1400175"/>
          <p14:tracePt t="59840" x="1874838" y="1400175"/>
          <p14:tracePt t="59848" x="1947863" y="1400175"/>
          <p14:tracePt t="59854" x="1997075" y="1400175"/>
          <p14:tracePt t="59863" x="2071688" y="1400175"/>
          <p14:tracePt t="59870" x="2152650" y="1400175"/>
          <p14:tracePt t="59879" x="2170113" y="1400175"/>
          <p14:tracePt t="59897" x="2268538" y="1393825"/>
          <p14:tracePt t="59900" x="2287588" y="1393825"/>
          <p14:tracePt t="59907" x="2324100" y="1387475"/>
          <p14:tracePt t="59915" x="2336800" y="1387475"/>
          <p14:tracePt t="59922" x="2349500" y="1374775"/>
          <p14:tracePt t="59930" x="2398713" y="1350963"/>
          <p14:tracePt t="59937" x="2428875" y="1338263"/>
          <p14:tracePt t="59945" x="2460625" y="1312863"/>
          <p14:tracePt t="59952" x="2471738" y="1301750"/>
          <p14:tracePt t="59960" x="2497138" y="1270000"/>
          <p14:tracePt t="59966" x="2522538" y="1227138"/>
          <p14:tracePt t="59974" x="2527300" y="1214438"/>
          <p14:tracePt t="59981" x="2546350" y="1177925"/>
          <p14:tracePt t="59989" x="2571750" y="1135063"/>
          <p14:tracePt t="59997" x="2571750" y="1122363"/>
          <p14:tracePt t="60004" x="2578100" y="1073150"/>
          <p14:tracePt t="60012" x="2589213" y="1042988"/>
          <p14:tracePt t="60019" x="2589213" y="1023938"/>
          <p14:tracePt t="60026" x="2595563" y="998538"/>
          <p14:tracePt t="60034" x="2595563" y="955675"/>
          <p14:tracePt t="60041" x="2595563" y="919163"/>
          <p14:tracePt t="60049" x="2595563" y="906463"/>
          <p14:tracePt t="60056" x="2601913" y="869950"/>
          <p14:tracePt t="60064" x="2601913" y="844550"/>
          <p14:tracePt t="60071" x="2601913" y="831850"/>
          <p14:tracePt t="60080" x="2601913" y="808038"/>
          <p14:tracePt t="60086" x="2601913" y="771525"/>
          <p14:tracePt t="60095" x="2601913" y="765175"/>
          <p14:tracePt t="60101" x="2601913" y="727075"/>
          <p14:tracePt t="60109" x="2601913" y="703263"/>
          <p14:tracePt t="60116" x="2601913" y="696913"/>
          <p14:tracePt t="60124" x="2595563" y="677863"/>
          <p14:tracePt t="60131" x="2589213" y="660400"/>
          <p14:tracePt t="60139" x="2582863" y="654050"/>
          <p14:tracePt t="60147" x="2571750" y="641350"/>
          <p14:tracePt t="60154" x="2559050" y="628650"/>
          <p14:tracePt t="60161" x="2552700" y="615950"/>
          <p14:tracePt t="60169" x="2546350" y="611188"/>
          <p14:tracePt t="60176" x="2533650" y="598488"/>
          <p14:tracePt t="60184" x="2527300" y="598488"/>
          <p14:tracePt t="60191" x="2522538" y="592138"/>
          <p14:tracePt t="60199" x="2503488" y="579438"/>
          <p14:tracePt t="60206" x="2484438" y="566738"/>
          <p14:tracePt t="60214" x="2478088" y="561975"/>
          <p14:tracePt t="60221" x="2454275" y="536575"/>
          <p14:tracePt t="60229" x="2428875" y="523875"/>
          <p14:tracePt t="60236" x="2411413" y="517525"/>
          <p14:tracePt t="60244" x="2392363" y="511175"/>
          <p14:tracePt t="60251" x="2362200" y="500063"/>
          <p14:tracePt t="60259" x="2349500" y="493713"/>
          <p14:tracePt t="60266" x="2317750" y="474663"/>
          <p14:tracePt t="60274" x="2268538" y="468313"/>
          <p14:tracePt t="60281" x="2195513" y="455613"/>
          <p14:tracePt t="60289" x="2182813" y="450850"/>
          <p14:tracePt t="60297" x="2133600" y="450850"/>
          <p14:tracePt t="60304" x="2097088" y="450850"/>
          <p14:tracePt t="60311" x="2078038" y="450850"/>
          <p14:tracePt t="60319" x="2028825" y="450850"/>
          <p14:tracePt t="60326" x="1966913" y="450850"/>
          <p14:tracePt t="60334" x="1936750" y="450850"/>
          <p14:tracePt t="60341" x="1898650" y="450850"/>
          <p14:tracePt t="60349" x="1836738" y="450850"/>
          <p14:tracePt t="60356" x="1819275" y="450850"/>
          <p14:tracePt t="60365" x="1763713" y="450850"/>
          <p14:tracePt t="60371" x="1714500" y="450850"/>
          <p14:tracePt t="60379" x="1682750" y="450850"/>
          <p14:tracePt t="60386" x="1646238" y="461963"/>
          <p14:tracePt t="60395" x="1627188" y="461963"/>
          <p14:tracePt t="60401" x="1590675" y="468313"/>
          <p14:tracePt t="60409" x="1577975" y="468313"/>
          <p14:tracePt t="60416" x="1528763" y="468313"/>
          <p14:tracePt t="60424" x="1511300" y="481013"/>
          <p14:tracePt t="60431" x="1498600" y="481013"/>
          <p14:tracePt t="60439" x="1466850" y="487363"/>
          <p14:tracePt t="60447" x="1449388" y="493713"/>
          <p14:tracePt t="60454" x="1436688" y="500063"/>
          <p14:tracePt t="60462" x="1423988" y="506413"/>
          <p14:tracePt t="60469" x="1393825" y="523875"/>
          <p14:tracePt t="60476" x="1381125" y="530225"/>
          <p14:tracePt t="60484" x="1350963" y="536575"/>
          <p14:tracePt t="60492" x="1331913" y="555625"/>
          <p14:tracePt t="60499" x="1325563" y="555625"/>
          <p14:tracePt t="60506" x="1306513" y="566738"/>
          <p14:tracePt t="60514" x="1301750" y="566738"/>
          <p14:tracePt t="60521" x="1276350" y="579438"/>
          <p14:tracePt t="60530" x="1270000" y="585788"/>
          <p14:tracePt t="60536" x="1246188" y="615950"/>
          <p14:tracePt t="60544" x="1239838" y="635000"/>
          <p14:tracePt t="60551" x="1233488" y="641350"/>
          <p14:tracePt t="60559" x="1227138" y="654050"/>
          <p14:tracePt t="60566" x="1220788" y="671513"/>
          <p14:tracePt t="60574" x="1214438" y="684213"/>
          <p14:tracePt t="60581" x="1214438" y="703263"/>
          <p14:tracePt t="60589" x="1214438" y="733425"/>
          <p14:tracePt t="60597" x="1214438" y="739775"/>
          <p14:tracePt t="60604" x="1214438" y="771525"/>
          <p14:tracePt t="60612" x="1214438" y="795338"/>
          <p14:tracePt t="60619" x="1214438" y="820738"/>
          <p14:tracePt t="60627" x="1214438" y="844550"/>
          <p14:tracePt t="60634" x="1220788" y="882650"/>
          <p14:tracePt t="60641" x="1233488" y="925513"/>
          <p14:tracePt t="60649" x="1239838" y="938213"/>
          <p14:tracePt t="60656" x="1246188" y="968375"/>
          <p14:tracePt t="60664" x="1257300" y="987425"/>
          <p14:tracePt t="60671" x="1263650" y="1004888"/>
          <p14:tracePt t="60679" x="1270000" y="1023938"/>
          <p14:tracePt t="60686" x="1282700" y="1047750"/>
          <p14:tracePt t="60695" x="1289050" y="1054100"/>
          <p14:tracePt t="60701" x="1301750" y="1073150"/>
          <p14:tracePt t="60709" x="1319213" y="1092200"/>
          <p14:tracePt t="60716" x="1319213" y="1098550"/>
          <p14:tracePt t="60724" x="1338263" y="1116013"/>
          <p14:tracePt t="60731" x="1344613" y="1128713"/>
          <p14:tracePt t="60739" x="1355725" y="1141413"/>
          <p14:tracePt t="60747" x="1368425" y="1152525"/>
          <p14:tracePt t="60754" x="1374775" y="1165225"/>
          <p14:tracePt t="60761" x="1393825" y="1184275"/>
          <p14:tracePt t="60778" x="1406525" y="1196975"/>
          <p14:tracePt t="60784" x="1411288" y="1203325"/>
          <p14:tracePt t="60791" x="1417638" y="1208088"/>
          <p14:tracePt t="60799" x="1423988" y="1220788"/>
          <p14:tracePt t="60806" x="1436688" y="1233488"/>
          <p14:tracePt t="60814" x="1443038" y="1233488"/>
          <p14:tracePt t="60821" x="1449388" y="1246188"/>
          <p14:tracePt t="60829" x="1455738" y="1252538"/>
          <p14:tracePt t="60836" x="1462088" y="1263650"/>
          <p14:tracePt t="60851" x="1473200" y="1276350"/>
          <p14:tracePt t="60859" x="1479550" y="1282700"/>
          <p14:tracePt t="60866" x="1485900" y="1289050"/>
          <p14:tracePt t="60874" x="1498600" y="1289050"/>
          <p14:tracePt t="60881" x="1504950" y="1295400"/>
          <p14:tracePt t="60895" x="1511300" y="1301750"/>
          <p14:tracePt t="60897" x="1516063" y="1308100"/>
          <p14:tracePt t="60904" x="1528763" y="1312863"/>
          <p14:tracePt t="60911" x="1535113" y="1319213"/>
          <p14:tracePt t="60919" x="1541463" y="1319213"/>
          <p14:tracePt t="60934" x="1554163" y="1325563"/>
          <p14:tracePt t="60941" x="1560513" y="1331913"/>
          <p14:tracePt t="60949" x="1571625" y="1338263"/>
          <p14:tracePt t="60956" x="1577975" y="1344613"/>
          <p14:tracePt t="60964" x="1584325" y="1344613"/>
          <p14:tracePt t="62053" x="1590675" y="1344613"/>
          <p14:tracePt t="62059" x="1639888" y="1368425"/>
          <p14:tracePt t="62067" x="1665288" y="1381125"/>
          <p14:tracePt t="62075" x="1676400" y="1393825"/>
          <p14:tracePt t="62083" x="1689100" y="1412875"/>
          <p14:tracePt t="62090" x="1720850" y="1430338"/>
          <p14:tracePt t="62097" x="1731963" y="1436688"/>
          <p14:tracePt t="62104" x="1763713" y="1468438"/>
          <p14:tracePt t="62113" x="1793875" y="1492250"/>
          <p14:tracePt t="62119" x="1812925" y="1524000"/>
          <p14:tracePt t="62127" x="1868488" y="1573213"/>
          <p14:tracePt t="62134" x="1924050" y="1628775"/>
          <p14:tracePt t="62143" x="1954213" y="1652588"/>
          <p14:tracePt t="62151" x="2041525" y="1733550"/>
          <p14:tracePt t="62156" x="2120900" y="1819275"/>
          <p14:tracePt t="62164" x="2163763" y="1862138"/>
          <p14:tracePt t="62171" x="2257425" y="1943100"/>
          <p14:tracePt t="62179" x="2366963" y="2060575"/>
          <p14:tracePt t="62186" x="2484438" y="2159000"/>
          <p14:tracePt t="62194" x="2552700" y="2208213"/>
          <p14:tracePt t="62201" x="2700338" y="2343150"/>
          <p14:tracePt t="62209" x="2886075" y="2497138"/>
          <p14:tracePt t="62216" x="2952750" y="2559050"/>
          <p14:tracePt t="62224" x="3138488" y="2732088"/>
          <p14:tracePt t="62232" x="3373438" y="2917825"/>
          <p14:tracePt t="62239" x="3440113" y="2973388"/>
          <p14:tracePt t="62247" x="3656013" y="3151188"/>
          <p14:tracePt t="62254" x="3914775" y="3360738"/>
          <p14:tracePt t="62263" x="4038600" y="3441700"/>
          <p14:tracePt t="62269" x="4340225" y="3644900"/>
          <p14:tracePt t="62284" x="4722813" y="3848100"/>
          <p14:tracePt t="62291" x="4951413" y="3952875"/>
          <p14:tracePt t="62299" x="5246688" y="4119563"/>
          <p14:tracePt t="62306" x="5334000" y="4168775"/>
          <p14:tracePt t="62314" x="5616575" y="4311650"/>
          <p14:tracePt t="62321" x="5956300" y="4483100"/>
          <p14:tracePt t="62329" x="6196013" y="4581525"/>
          <p14:tracePt t="62336" x="6289675" y="4625975"/>
          <p14:tracePt t="62344" x="6548438" y="4748213"/>
          <p14:tracePt t="62351" x="6881813" y="4884738"/>
          <p14:tracePt t="62359" x="6986588" y="4921250"/>
          <p14:tracePt t="62366" x="7262813" y="5032375"/>
          <p14:tracePt t="62374" x="7540625" y="5130800"/>
          <p14:tracePt t="62382" x="7720013" y="5180013"/>
          <p14:tracePt t="62389" x="8015288" y="5241925"/>
          <p14:tracePt t="62396" x="8391525" y="5359400"/>
          <p14:tracePt t="62404" x="8496300" y="5389563"/>
          <p14:tracePt t="62413" x="8718550" y="5470525"/>
          <p14:tracePt t="62419" x="8836025" y="5538788"/>
          <p14:tracePt t="62426" x="8904288" y="5581650"/>
          <p14:tracePt t="62434" x="8921750" y="5599113"/>
          <p14:tracePt t="62697" x="8921750" y="5594350"/>
          <p14:tracePt t="62705" x="8909050" y="5562600"/>
          <p14:tracePt t="62712" x="8897938" y="5538788"/>
          <p14:tracePt t="62720" x="8872538" y="5489575"/>
          <p14:tracePt t="62727" x="8836025" y="5434013"/>
          <p14:tracePt t="62735" x="8810625" y="5389563"/>
          <p14:tracePt t="62742" x="8755063" y="5303838"/>
          <p14:tracePt t="62750" x="8682038" y="5180013"/>
          <p14:tracePt t="62757" x="8632825" y="5113338"/>
          <p14:tracePt t="62765" x="8558213" y="5008563"/>
          <p14:tracePt t="62772" x="8521700" y="4897438"/>
          <p14:tracePt t="62779" x="8496300" y="4797425"/>
          <p14:tracePt t="62788" x="8489950" y="4767263"/>
          <p14:tracePt t="62794" x="8483600" y="4692650"/>
          <p14:tracePt t="62801" x="8483600" y="4606925"/>
          <p14:tracePt t="62809" x="8489950" y="4564063"/>
          <p14:tracePt t="62816" x="8515350" y="4476750"/>
          <p14:tracePt t="62824" x="8551863" y="4371975"/>
          <p14:tracePt t="62831" x="8570913" y="4341813"/>
          <p14:tracePt t="62840" x="8620125" y="4260850"/>
          <p14:tracePt t="62846" x="8656638" y="4205288"/>
          <p14:tracePt t="62854" x="8662988" y="4187825"/>
          <p14:tracePt t="62861" x="8675688" y="4151313"/>
          <p14:tracePt t="62869" x="8675688" y="4125913"/>
          <p14:tracePt t="62888" x="8669338" y="4095750"/>
          <p14:tracePt t="62892" x="8643938" y="4064000"/>
          <p14:tracePt t="62899" x="8613775" y="4040188"/>
          <p14:tracePt t="63132" x="8601075" y="4027488"/>
          <p14:tracePt t="63140" x="8588375" y="4008438"/>
          <p14:tracePt t="63147" x="8577263" y="3984625"/>
          <p14:tracePt t="63155" x="8577263" y="3971925"/>
          <p14:tracePt t="63162" x="8570913" y="3952875"/>
          <p14:tracePt t="63170" x="8570913" y="3940175"/>
          <p14:tracePt t="63177" x="8570913" y="3935413"/>
          <p14:tracePt t="63184" x="8570913" y="3929063"/>
          <p14:tracePt t="63193" x="8570913" y="3903663"/>
          <p14:tracePt t="63198" x="8570913" y="3884613"/>
          <p14:tracePt t="63206" x="8570913" y="3879850"/>
          <p14:tracePt t="63214" x="8564563" y="3867150"/>
          <p14:tracePt t="63228" x="8558213" y="3860800"/>
          <p14:tracePt t="63236" x="8558213" y="3854450"/>
          <p14:tracePt t="63243" x="8551863" y="3848100"/>
          <p14:tracePt t="63258" x="8545513" y="3848100"/>
          <p14:tracePt t="63266" x="8539163" y="3848100"/>
          <p14:tracePt t="63275" x="8539163" y="3841750"/>
          <p14:tracePt t="63281" x="8532813" y="3841750"/>
          <p14:tracePt t="63290" x="8528050" y="3835400"/>
          <p14:tracePt t="63304" x="8521700" y="3835400"/>
          <p14:tracePt t="63312" x="8521700" y="3830638"/>
          <p14:tracePt t="63319" x="8515350" y="3830638"/>
          <p14:tracePt t="63326" x="8515350" y="3824288"/>
          <p14:tracePt t="63334" x="8502650" y="3824288"/>
          <p14:tracePt t="63342" x="8502650" y="3817938"/>
          <p14:tracePt t="63349" x="8496300" y="3817938"/>
          <p14:tracePt t="63357" x="8489950" y="3817938"/>
          <p14:tracePt t="63364" x="8489950" y="3811588"/>
          <p14:tracePt t="63379" x="8483600" y="3805238"/>
          <p14:tracePt t="63387" x="8478838" y="3805238"/>
          <p14:tracePt t="63394" x="8472488" y="3798888"/>
          <p14:tracePt t="63402" x="8466138" y="3792538"/>
          <p14:tracePt t="63409" x="8459788" y="3792538"/>
          <p14:tracePt t="63417" x="8453438" y="3792538"/>
          <p14:tracePt t="63425" x="8453438" y="3786188"/>
          <p14:tracePt t="63431" x="8447088" y="3786188"/>
          <p14:tracePt t="63440" x="8440738" y="3779838"/>
          <p14:tracePt t="63446" x="8428038" y="3775075"/>
          <p14:tracePt t="63453" x="8410575" y="3775075"/>
          <p14:tracePt t="63461" x="8385175" y="3768725"/>
          <p14:tracePt t="63470" x="8372475" y="3762375"/>
          <p14:tracePt t="63476" x="8355013" y="3762375"/>
          <p14:tracePt t="63484" x="8335963" y="3762375"/>
          <p14:tracePt t="63492" x="8323263" y="3762375"/>
          <p14:tracePt t="63499" x="8318500" y="3762375"/>
          <p14:tracePt t="63537" x="8318500" y="3756025"/>
          <p14:tracePt t="63544" x="8312150" y="3756025"/>
          <p14:tracePt t="63552" x="8312150" y="3749675"/>
          <p14:tracePt t="63567" x="8299450" y="3743325"/>
          <p14:tracePt t="63575" x="8286750" y="3736975"/>
          <p14:tracePt t="63582" x="8262938" y="3730625"/>
          <p14:tracePt t="63590" x="8243888" y="3724275"/>
          <p14:tracePt t="63596" x="8237538" y="3724275"/>
          <p14:tracePt t="63604" x="8213725" y="3719513"/>
          <p14:tracePt t="63611" x="8201025" y="3719513"/>
          <p14:tracePt t="63626" x="8194675" y="3719513"/>
          <p14:tracePt t="63634" x="8194675" y="3713163"/>
          <p14:tracePt t="64182" x="8194675" y="3719513"/>
          <p14:tracePt t="64190" x="8201025" y="3724275"/>
          <p14:tracePt t="64197" x="8207375" y="3724275"/>
          <p14:tracePt t="64205" x="8224838" y="3730625"/>
          <p14:tracePt t="64212" x="8231188" y="3736975"/>
          <p14:tracePt t="64219" x="8250238" y="3736975"/>
          <p14:tracePt t="64227" x="8267700" y="3743325"/>
          <p14:tracePt t="64234" x="8280400" y="3749675"/>
          <p14:tracePt t="64244" x="8312150" y="3749675"/>
          <p14:tracePt t="64249" x="8329613" y="3749675"/>
          <p14:tracePt t="64257" x="8355013" y="3749675"/>
          <p14:tracePt t="64264" x="8367713" y="3756025"/>
          <p14:tracePt t="64274" x="8404225" y="3756025"/>
          <p14:tracePt t="64279" x="8434388" y="3756025"/>
          <p14:tracePt t="64287" x="8453438" y="3756025"/>
          <p14:tracePt t="64294" x="8472488" y="3756025"/>
          <p14:tracePt t="64302" x="8489950" y="3756025"/>
          <p14:tracePt t="64310" x="8502650" y="3756025"/>
          <p14:tracePt t="64317" x="8528050" y="3756025"/>
          <p14:tracePt t="64325" x="8545513" y="3756025"/>
          <p14:tracePt t="64332" x="8551863" y="3756025"/>
          <p14:tracePt t="64341" x="8558213" y="3756025"/>
          <p14:tracePt t="64347" x="8570913" y="3756025"/>
          <p14:tracePt t="64355" x="8583613" y="3756025"/>
          <p14:tracePt t="64362" x="8588375" y="3756025"/>
          <p14:tracePt t="64370" x="8613775" y="3749675"/>
          <p14:tracePt t="64377" x="8626475" y="3749675"/>
          <p14:tracePt t="64385" x="8639175" y="3749675"/>
          <p14:tracePt t="64393" x="8650288" y="3743325"/>
          <p14:tracePt t="64399" x="8662988" y="3736975"/>
          <p14:tracePt t="64407" x="8675688" y="3736975"/>
          <p14:tracePt t="64414" x="8682038" y="3730625"/>
          <p14:tracePt t="64423" x="8688388" y="3719513"/>
          <p14:tracePt t="64429" x="8699500" y="3719513"/>
          <p14:tracePt t="64437" x="8705850" y="3713163"/>
          <p14:tracePt t="64452" x="8712200" y="3706813"/>
          <p14:tracePt t="64467" x="8718550" y="3706813"/>
          <p14:tracePt t="64482" x="8718550" y="3700463"/>
          <p14:tracePt t="64490" x="8724900" y="3700463"/>
          <p14:tracePt t="64497" x="8731250" y="3700463"/>
          <p14:tracePt t="64506" x="8737600" y="3694113"/>
          <p14:tracePt t="64512" x="8748713" y="3681413"/>
          <p14:tracePt t="64519" x="8761413" y="3675063"/>
          <p14:tracePt t="64527" x="8774113" y="3670300"/>
          <p14:tracePt t="64535" x="8774113" y="3651250"/>
          <p14:tracePt t="64544" x="8780463" y="3638550"/>
          <p14:tracePt t="64550" x="8786813" y="3632200"/>
          <p14:tracePt t="64558" x="8786813" y="3619500"/>
          <p14:tracePt t="64564" x="8786813" y="3608388"/>
          <p14:tracePt t="64573" x="8786813" y="3595688"/>
          <p14:tracePt t="64579" x="8793163" y="3582988"/>
          <p14:tracePt t="64587" x="8793163" y="3570288"/>
          <p14:tracePt t="64594" x="8793163" y="3563938"/>
          <p14:tracePt t="64602" x="8793163" y="3552825"/>
          <p14:tracePt t="64609" x="8793163" y="3546475"/>
          <p14:tracePt t="64617" x="8793163" y="3521075"/>
          <p14:tracePt t="64625" x="8793163" y="3509963"/>
          <p14:tracePt t="64632" x="8793163" y="3497263"/>
          <p14:tracePt t="64655" x="8793163" y="3478213"/>
          <p14:tracePt t="64662" x="8786813" y="3454400"/>
          <p14:tracePt t="64677" x="8780463" y="3441700"/>
          <p14:tracePt t="64685" x="8767763" y="3416300"/>
          <p14:tracePt t="64700" x="8767763" y="3409950"/>
          <p14:tracePt t="64707" x="8767763" y="3398838"/>
          <p14:tracePt t="64714" x="8767763" y="3392488"/>
          <p14:tracePt t="64723" x="8761413" y="3386138"/>
          <p14:tracePt t="64729" x="8761413" y="3379788"/>
          <p14:tracePt t="64737" x="8755063" y="3379788"/>
          <p14:tracePt t="64744" x="8748713" y="3373438"/>
          <p14:tracePt t="64761" x="8737600" y="3367088"/>
          <p14:tracePt t="64767" x="8731250" y="3360738"/>
          <p14:tracePt t="64776" x="8724900" y="3360738"/>
          <p14:tracePt t="64781" x="8705850" y="3354388"/>
          <p14:tracePt t="64789" x="8693150" y="3348038"/>
          <p14:tracePt t="64796" x="8682038" y="3348038"/>
          <p14:tracePt t="64804" x="8662988" y="3343275"/>
          <p14:tracePt t="64811" x="8650288" y="3343275"/>
          <p14:tracePt t="64819" x="8639175" y="3336925"/>
          <p14:tracePt t="64826" x="8626475" y="3336925"/>
          <p14:tracePt t="64834" x="8613775" y="3336925"/>
          <p14:tracePt t="64842" x="8601075" y="3336925"/>
          <p14:tracePt t="64849" x="8583613" y="3336925"/>
          <p14:tracePt t="64857" x="8558213" y="3336925"/>
          <p14:tracePt t="64873" x="8502650" y="3336925"/>
          <p14:tracePt t="64891" x="8459788" y="3336925"/>
          <p14:tracePt t="64894" x="8440738" y="3336925"/>
          <p14:tracePt t="64901" x="8423275" y="3336925"/>
          <p14:tracePt t="64909" x="8416925" y="3336925"/>
          <p14:tracePt t="64916" x="8404225" y="3336925"/>
          <p14:tracePt t="64924" x="8391525" y="3336925"/>
          <p14:tracePt t="64931" x="8385175" y="3336925"/>
          <p14:tracePt t="64939" x="8372475" y="3336925"/>
          <p14:tracePt t="64946" x="8367713" y="3336925"/>
          <p14:tracePt t="64954" x="8361363" y="3336925"/>
          <p14:tracePt t="64961" x="8355013" y="3336925"/>
          <p14:tracePt t="64969" x="8335963" y="3336925"/>
          <p14:tracePt t="64976" x="8323263" y="3336925"/>
          <p14:tracePt t="64984" x="8312150" y="3336925"/>
          <p14:tracePt t="64992" x="8299450" y="3336925"/>
          <p14:tracePt t="64999" x="8286750" y="3343275"/>
          <p14:tracePt t="65006" x="8274050" y="3343275"/>
          <p14:tracePt t="65014" x="8262938" y="3348038"/>
          <p14:tracePt t="65022" x="8250238" y="3348038"/>
          <p14:tracePt t="65029" x="8243888" y="3354388"/>
          <p14:tracePt t="65036" x="8237538" y="3354388"/>
          <p14:tracePt t="65044" x="8231188" y="3354388"/>
          <p14:tracePt t="65051" x="8224838" y="3354388"/>
          <p14:tracePt t="65059" x="8218488" y="3354388"/>
          <p14:tracePt t="65066" x="8213725" y="3354388"/>
          <p14:tracePt t="65074" x="8201025" y="3360738"/>
          <p14:tracePt t="65081" x="8194675" y="3360738"/>
          <p14:tracePt t="65096" x="8194675" y="3367088"/>
          <p14:tracePt t="65104" x="8188325" y="3367088"/>
          <p14:tracePt t="65111" x="8188325" y="3373438"/>
          <p14:tracePt t="65119" x="8181975" y="3379788"/>
          <p14:tracePt t="65126" x="8181975" y="3386138"/>
          <p14:tracePt t="65134" x="8175625" y="3398838"/>
          <p14:tracePt t="65142" x="8175625" y="3409950"/>
          <p14:tracePt t="65149" x="8169275" y="3409950"/>
          <p14:tracePt t="65156" x="8162925" y="3422650"/>
          <p14:tracePt t="65164" x="8158163" y="3435350"/>
          <p14:tracePt t="65172" x="8158163" y="3441700"/>
          <p14:tracePt t="65179" x="8158163" y="3454400"/>
          <p14:tracePt t="65186" x="8151813" y="3465513"/>
          <p14:tracePt t="65194" x="8151813" y="3471863"/>
          <p14:tracePt t="65201" x="8151813" y="3478213"/>
          <p14:tracePt t="65209" x="8151813" y="3484563"/>
          <p14:tracePt t="65224" x="8151813" y="3490913"/>
          <p14:tracePt t="65261" x="8151813" y="3497263"/>
          <p14:tracePt t="65284" x="8151813" y="3503613"/>
          <p14:tracePt t="65293" x="8151813" y="3509963"/>
          <p14:tracePt t="65322" x="8151813" y="3514725"/>
          <p14:tracePt t="65937" x="8151813" y="3521075"/>
          <p14:tracePt t="65944" x="8151813" y="3533775"/>
          <p14:tracePt t="65959" x="8158163" y="3552825"/>
          <p14:tracePt t="65968" x="8158163" y="3559175"/>
          <p14:tracePt t="65974" x="8162925" y="3570288"/>
          <p14:tracePt t="65982" x="8169275" y="3582988"/>
          <p14:tracePt t="65989" x="8175625" y="3602038"/>
          <p14:tracePt t="65997" x="8181975" y="3608388"/>
          <p14:tracePt t="66005" x="8181975" y="3614738"/>
          <p14:tracePt t="66011" x="8188325" y="3625850"/>
          <p14:tracePt t="66020" x="8194675" y="3638550"/>
          <p14:tracePt t="66026" x="8194675" y="3644900"/>
          <p14:tracePt t="66034" x="8201025" y="3644900"/>
          <p14:tracePt t="66040" x="8201025" y="3651250"/>
          <p14:tracePt t="66048" x="8213725" y="3657600"/>
          <p14:tracePt t="66070" x="8213725" y="3663950"/>
          <p14:tracePt t="66086" x="8213725" y="3670300"/>
          <p14:tracePt t="66100" x="8213725" y="3675063"/>
          <p14:tracePt t="66109" x="8218488" y="3687763"/>
          <p14:tracePt t="66118" x="8218488" y="3694113"/>
          <p14:tracePt t="66124" x="8224838" y="3706813"/>
          <p14:tracePt t="66132" x="8224838" y="3713163"/>
          <p14:tracePt t="66139" x="8231188" y="3713163"/>
          <p14:tracePt t="66147" x="8237538" y="3719513"/>
          <p14:tracePt t="66155" x="8237538" y="3730625"/>
          <p14:tracePt t="66162" x="8243888" y="3730625"/>
          <p14:tracePt t="66845" x="8231188" y="3730625"/>
          <p14:tracePt t="66853" x="8175625" y="3736975"/>
          <p14:tracePt t="66859" x="8102600" y="3749675"/>
          <p14:tracePt t="66867" x="8015288" y="3749675"/>
          <p14:tracePt t="66874" x="7972425" y="3756025"/>
          <p14:tracePt t="66888" x="7897813" y="3756025"/>
          <p14:tracePt t="66891" x="7812088" y="3768725"/>
          <p14:tracePt t="66897" x="7781925" y="3768725"/>
          <p14:tracePt t="66906" x="7720013" y="3768725"/>
          <p14:tracePt t="66912" x="7632700" y="3768725"/>
          <p14:tracePt t="66920" x="7602538" y="3768725"/>
          <p14:tracePt t="66927" x="7546975" y="3768725"/>
          <p14:tracePt t="66936" x="7485063" y="3768725"/>
          <p14:tracePt t="66942" x="7435850" y="3768725"/>
          <p14:tracePt t="66950" x="7405688" y="3768725"/>
          <p14:tracePt t="66957" x="7367588" y="3768725"/>
          <p14:tracePt t="66965" x="7318375" y="3762375"/>
          <p14:tracePt t="66972" x="7300913" y="3762375"/>
          <p14:tracePt t="66980" x="7262813" y="3762375"/>
          <p14:tracePt t="66988" x="7219950" y="3762375"/>
          <p14:tracePt t="66995" x="7202488" y="3762375"/>
          <p14:tracePt t="67003" x="7183438" y="3762375"/>
          <p14:tracePt t="67009" x="7164388" y="3762375"/>
          <p14:tracePt t="67017" x="7151688" y="3762375"/>
          <p14:tracePt t="67024" x="7140575" y="3762375"/>
          <p14:tracePt t="67032" x="7108825" y="3762375"/>
          <p14:tracePt t="67040" x="7072313" y="3762375"/>
          <p14:tracePt t="67047" x="7065963" y="3762375"/>
          <p14:tracePt t="67056" x="7004050" y="3762375"/>
          <p14:tracePt t="67062" x="6954838" y="3768725"/>
          <p14:tracePt t="67070" x="6924675" y="3768725"/>
          <p14:tracePt t="67077" x="6856413" y="3775075"/>
          <p14:tracePt t="67086" x="6781800" y="3775075"/>
          <p14:tracePt t="67092" x="6745288" y="3775075"/>
          <p14:tracePt t="67100" x="6721475" y="3775075"/>
          <p14:tracePt t="67107" x="6689725" y="3775075"/>
          <p14:tracePt t="67115" x="6683375" y="3775075"/>
          <p14:tracePt t="67130" x="6677025" y="3775075"/>
          <p14:tracePt t="67167" x="6672263" y="3775075"/>
          <p14:tracePt t="67174" x="6665913" y="3775075"/>
          <p14:tracePt t="67182" x="6653213" y="3775075"/>
          <p14:tracePt t="67190" x="6634163" y="3775075"/>
          <p14:tracePt t="67197" x="6627813" y="3775075"/>
          <p14:tracePt t="67204" x="6610350" y="3775075"/>
          <p14:tracePt t="67212" x="6604000" y="3775075"/>
          <p14:tracePt t="67640" x="6610350" y="3775075"/>
          <p14:tracePt t="67648" x="6621463" y="3775075"/>
          <p14:tracePt t="67654" x="6634163" y="3775075"/>
          <p14:tracePt t="67662" x="6653213" y="3775075"/>
          <p14:tracePt t="67669" x="6683375" y="3775075"/>
          <p14:tracePt t="67675" x="6708775" y="3775075"/>
          <p14:tracePt t="67683" x="6732588" y="3775075"/>
          <p14:tracePt t="67691" x="6757988" y="3786188"/>
          <p14:tracePt t="67698" x="6764338" y="3786188"/>
          <p14:tracePt t="67705" x="6777038" y="3786188"/>
          <p14:tracePt t="67713" x="6794500" y="3792538"/>
          <p14:tracePt t="67721" x="6807200" y="3792538"/>
          <p14:tracePt t="67728" x="6813550" y="3792538"/>
          <p14:tracePt t="67735" x="6826250" y="3792538"/>
          <p14:tracePt t="67743" x="6837363" y="3798888"/>
          <p14:tracePt t="67751" x="6850063" y="3798888"/>
          <p14:tracePt t="67759" x="6869113" y="3798888"/>
          <p14:tracePt t="67766" x="6886575" y="3798888"/>
          <p14:tracePt t="67774" x="6905625" y="3798888"/>
          <p14:tracePt t="67781" x="6937375" y="3798888"/>
          <p14:tracePt t="67789" x="6948488" y="3798888"/>
          <p14:tracePt t="67796" x="6961188" y="3798888"/>
          <p14:tracePt t="67803" x="6980238" y="3798888"/>
          <p14:tracePt t="67811" x="6991350" y="3798888"/>
          <p14:tracePt t="67818" x="6997700" y="3798888"/>
          <p14:tracePt t="67827" x="7004050" y="3798888"/>
          <p14:tracePt t="67833" x="7010400" y="3798888"/>
          <p14:tracePt t="67841" x="7016750" y="3798888"/>
          <p14:tracePt t="67849" x="7023100" y="3798888"/>
          <p14:tracePt t="67856" x="7029450" y="3798888"/>
          <p14:tracePt t="67871" x="7035800" y="3798888"/>
          <p14:tracePt t="67903" x="7053263" y="3798888"/>
          <p14:tracePt t="67909" x="7059613" y="3798888"/>
          <p14:tracePt t="67916" x="7065963" y="3798888"/>
          <p14:tracePt t="67924" x="7072313" y="3798888"/>
          <p14:tracePt t="77837" x="7029450" y="3798888"/>
          <p14:tracePt t="77843" x="6973888" y="3798888"/>
          <p14:tracePt t="77848" x="6937375" y="3798888"/>
          <p14:tracePt t="77855" x="6931025" y="3798888"/>
          <p14:tracePt t="77863" x="6924675" y="3798888"/>
          <p14:tracePt t="77870" x="6918325" y="3798888"/>
          <p14:tracePt t="77900" x="6892925" y="3805238"/>
          <p14:tracePt t="77901" x="6881813" y="3805238"/>
          <p14:tracePt t="77908" x="6843713" y="3811588"/>
          <p14:tracePt t="77915" x="6826250" y="3811588"/>
          <p14:tracePt t="77923" x="6813550" y="3811588"/>
          <p14:tracePt t="77931" x="6781800" y="3811588"/>
          <p14:tracePt t="77938" x="6770688" y="3811588"/>
          <p14:tracePt t="77946" x="6764338" y="3811588"/>
          <p14:tracePt t="77953" x="6745288" y="3811588"/>
          <p14:tracePt t="77968" x="6738938" y="3811588"/>
          <p14:tracePt t="77976" x="6732588" y="3811588"/>
          <p14:tracePt t="77983" x="6726238" y="3805238"/>
          <p14:tracePt t="77991" x="6721475" y="3805238"/>
          <p14:tracePt t="78014" x="6715125" y="3805238"/>
          <p14:tracePt t="78021" x="6708775" y="3805238"/>
          <p14:tracePt t="78051" x="6702425" y="3805238"/>
          <p14:tracePt t="78065" x="6696075" y="3805238"/>
          <p14:tracePt t="78073" x="6689725" y="3798888"/>
          <p14:tracePt t="78081" x="6683375" y="3798888"/>
          <p14:tracePt t="78088" x="6677025" y="3798888"/>
          <p14:tracePt t="78096" x="6672263" y="3798888"/>
          <p14:tracePt t="78103" x="6665913" y="3798888"/>
          <p14:tracePt t="78110" x="6659563" y="3798888"/>
          <p14:tracePt t="78118" x="6653213" y="3798888"/>
          <p14:tracePt t="78126" x="6646863" y="3792538"/>
          <p14:tracePt t="78133" x="6640513" y="3792538"/>
          <p14:tracePt t="78156" x="6634163" y="3786188"/>
          <p14:tracePt t="78170" x="6627813" y="3786188"/>
          <p14:tracePt t="78179" x="6627813" y="3779838"/>
          <p14:tracePt t="78186" x="6621463" y="3779838"/>
          <p14:tracePt t="78666" x="6627813" y="3779838"/>
          <p14:tracePt t="78674" x="6640513" y="3779838"/>
          <p14:tracePt t="78680" x="6653213" y="3779838"/>
          <p14:tracePt t="78688" x="6672263" y="3779838"/>
          <p14:tracePt t="78696" x="6683375" y="3779838"/>
          <p14:tracePt t="78711" x="6696075" y="3779838"/>
          <p14:tracePt t="78726" x="6702425" y="3779838"/>
          <p14:tracePt t="78883" x="6715125" y="3779838"/>
          <p14:tracePt t="78891" x="6732588" y="3779838"/>
          <p14:tracePt t="78898" x="6764338" y="3779838"/>
          <p14:tracePt t="78907" x="6777038" y="3779838"/>
          <p14:tracePt t="78913" x="6837363" y="3779838"/>
          <p14:tracePt t="78921" x="6924675" y="3779838"/>
          <p14:tracePt t="78928" x="6980238" y="3779838"/>
          <p14:tracePt t="78936" x="7108825" y="3779838"/>
          <p14:tracePt t="78943" x="7281863" y="3779838"/>
          <p14:tracePt t="78951" x="7343775" y="3779838"/>
          <p14:tracePt t="78958" x="7491413" y="3779838"/>
          <p14:tracePt t="78966" x="7615238" y="3779838"/>
          <p14:tracePt t="78975" x="7651750" y="3779838"/>
          <p14:tracePt t="78980" x="7688263" y="3779838"/>
          <p14:tracePt t="78988" x="7737475" y="3779838"/>
          <p14:tracePt t="78996" x="7743825" y="3779838"/>
          <p14:tracePt t="79124" x="7737475" y="3779838"/>
          <p14:tracePt t="79169" x="7732713" y="3779838"/>
          <p14:tracePt t="79183" x="7726363" y="3779838"/>
          <p14:tracePt t="79191" x="7720013" y="3779838"/>
          <p14:tracePt t="79207" x="7700963" y="3779838"/>
          <p14:tracePt t="79213" x="7688263" y="3779838"/>
          <p14:tracePt t="79221" x="7670800" y="3779838"/>
          <p14:tracePt t="79228" x="7664450" y="3779838"/>
          <p14:tracePt t="79237" x="7645400" y="3779838"/>
          <p14:tracePt t="79243" x="7632700" y="3779838"/>
          <p14:tracePt t="79250" x="7627938" y="3779838"/>
          <p14:tracePt t="79266" x="7615238" y="3775075"/>
          <p14:tracePt t="79274" x="7608888" y="3775075"/>
          <p14:tracePt t="79281" x="7602538" y="3775075"/>
          <p14:tracePt t="79288" x="7589838" y="3775075"/>
          <p14:tracePt t="79295" x="7577138" y="3768725"/>
          <p14:tracePt t="79303" x="7572375" y="3768725"/>
          <p14:tracePt t="79311" x="7553325" y="3768725"/>
          <p14:tracePt t="79327" x="7540625" y="3768725"/>
          <p14:tracePt t="79333" x="7534275" y="3768725"/>
          <p14:tracePt t="79341" x="7527925" y="3768725"/>
          <p14:tracePt t="79348" x="7523163" y="3768725"/>
          <p14:tracePt t="80016" x="7527925" y="3768725"/>
          <p14:tracePt t="80023" x="7534275" y="3768725"/>
          <p14:tracePt t="80031" x="7540625" y="3768725"/>
          <p14:tracePt t="80083" x="7546975" y="3768725"/>
          <p14:tracePt t="80091" x="7553325" y="3768725"/>
          <p14:tracePt t="80113" x="7559675" y="3768725"/>
          <p14:tracePt t="80121" x="7566025" y="3768725"/>
          <p14:tracePt t="80128" x="7577138" y="3768725"/>
          <p14:tracePt t="80136" x="7583488" y="3768725"/>
          <p14:tracePt t="82598" x="7589838" y="3775075"/>
          <p14:tracePt t="82600" x="7615238" y="3775075"/>
          <p14:tracePt t="82603" x="7639050" y="3775075"/>
          <p14:tracePt t="82611" x="7651750" y="3775075"/>
          <p14:tracePt t="82618" x="7681913" y="3775075"/>
          <p14:tracePt t="82625" x="7726363" y="3775075"/>
          <p14:tracePt t="82633" x="7750175" y="3775075"/>
          <p14:tracePt t="82641" x="7793038" y="3775075"/>
          <p14:tracePt t="82648" x="7848600" y="3779838"/>
          <p14:tracePt t="82656" x="7867650" y="3779838"/>
          <p14:tracePt t="82663" x="7904163" y="3779838"/>
          <p14:tracePt t="82672" x="7916863" y="3779838"/>
          <p14:tracePt t="82678" x="7929563" y="3779838"/>
          <p14:tracePt t="82686" x="7935913" y="3779838"/>
          <p14:tracePt t="82693" x="7953375" y="3779838"/>
          <p14:tracePt t="82709" x="7966075" y="3779838"/>
          <p14:tracePt t="82715" x="7997825" y="3779838"/>
          <p14:tracePt t="82724" x="8034338" y="3779838"/>
          <p14:tracePt t="82731" x="8058150" y="3779838"/>
          <p14:tracePt t="82739" x="8113713" y="3779838"/>
          <p14:tracePt t="82745" x="8175625" y="3779838"/>
          <p14:tracePt t="82753" x="8231188" y="3779838"/>
          <p14:tracePt t="82760" x="8280400" y="3779838"/>
          <p14:tracePt t="82768" x="8305800" y="3779838"/>
          <p14:tracePt t="82775" x="8318500" y="3779838"/>
          <p14:tracePt t="82783" x="8329613" y="3779838"/>
          <p14:tracePt t="82792" x="8335963" y="3779838"/>
          <p14:tracePt t="82806" x="8342313" y="3779838"/>
          <p14:tracePt t="82843" x="8348663" y="3779838"/>
          <p14:tracePt t="82851" x="8361363" y="3779838"/>
          <p14:tracePt t="82865" x="8378825" y="3779838"/>
          <p14:tracePt t="82873" x="8385175" y="3779838"/>
          <p14:tracePt t="82881" x="8397875" y="3779838"/>
          <p14:tracePt t="82891" x="8410575" y="3779838"/>
          <p14:tracePt t="82895" x="8416925" y="3779838"/>
          <p14:tracePt t="82903" x="8423275" y="3779838"/>
          <p14:tracePt t="82918" x="8428038" y="3779838"/>
          <p14:tracePt t="82925" x="8434388" y="3779838"/>
          <p14:tracePt t="82933" x="8440738" y="3779838"/>
          <p14:tracePt t="82941" x="8447088" y="3779838"/>
          <p14:tracePt t="82948" x="8453438" y="3779838"/>
          <p14:tracePt t="82956" x="8459788" y="3779838"/>
          <p14:tracePt t="82963" x="8478838" y="3779838"/>
          <p14:tracePt t="82972" x="8483600" y="3779838"/>
          <p14:tracePt t="82978" x="8489950" y="3779838"/>
          <p14:tracePt t="91886" x="8551863" y="3805238"/>
          <p14:tracePt t="91893" x="8682038" y="3922713"/>
          <p14:tracePt t="91895" x="8848725" y="4138613"/>
          <p14:tracePt t="91903" x="8872538" y="4168775"/>
          <p14:tracePt t="91910" x="8885238" y="4211638"/>
          <p14:tracePt t="91918" x="8897938" y="4249738"/>
          <p14:tracePt t="91926" x="8904288" y="4292600"/>
          <p14:tracePt t="91933" x="8904288" y="4311650"/>
          <p14:tracePt t="91941" x="8904288" y="4341813"/>
          <p14:tracePt t="91948" x="8885238" y="4391025"/>
          <p14:tracePt t="91955" x="8885238" y="4421188"/>
          <p14:tracePt t="91963" x="8866188" y="4459288"/>
          <p14:tracePt t="91971" x="8859838" y="4502150"/>
          <p14:tracePt t="91978" x="8853488" y="4521200"/>
          <p14:tracePt t="91986" x="8836025" y="4570413"/>
          <p14:tracePt t="91994" x="8810625" y="4613275"/>
          <p14:tracePt t="92002" x="8797925" y="4632325"/>
          <p14:tracePt t="92009" x="8780463" y="4675188"/>
          <p14:tracePt t="92016" x="8743950" y="4718050"/>
          <p14:tracePt t="92025" x="8718550" y="4718050"/>
          <p14:tracePt t="92031" x="8675688" y="4748213"/>
          <p14:tracePt t="92039" x="8632825" y="4792663"/>
          <p14:tracePt t="92046" x="8551863" y="4835525"/>
          <p14:tracePt t="92054" x="8502650" y="4852988"/>
          <p14:tracePt t="92061" x="8410575" y="4878388"/>
          <p14:tracePt t="92069" x="8348663" y="4897438"/>
          <p14:tracePt t="92078" x="8323263" y="4914900"/>
          <p14:tracePt t="92084" x="8286750" y="4921250"/>
          <p14:tracePt t="92092" x="8267700" y="4927600"/>
          <p14:tracePt t="92099" x="8256588" y="4927600"/>
          <p14:tracePt t="92106" x="8250238" y="4927600"/>
          <p14:tracePt t="92137" x="8243888" y="4927600"/>
          <p14:tracePt t="92144" x="8224838" y="4927600"/>
          <p14:tracePt t="92152" x="8218488" y="4927600"/>
          <p14:tracePt t="92159" x="8207375" y="4927600"/>
          <p14:tracePt t="92166" x="8188325" y="4908550"/>
          <p14:tracePt t="92175" x="8175625" y="4884738"/>
          <p14:tracePt t="92181" x="8169275" y="4859338"/>
          <p14:tracePt t="92415" x="8158163" y="4852988"/>
          <p14:tracePt t="92420" x="8126413" y="4848225"/>
          <p14:tracePt t="92428" x="8102600" y="4835525"/>
          <p14:tracePt t="92436" x="8089900" y="4829175"/>
          <p14:tracePt t="92443" x="8047038" y="4810125"/>
          <p14:tracePt t="92451" x="7991475" y="4779963"/>
          <p14:tracePt t="92458" x="7972425" y="4773613"/>
          <p14:tracePt t="92465" x="7904163" y="4748213"/>
          <p14:tracePt t="92473" x="7824788" y="4699000"/>
          <p14:tracePt t="92481" x="7793038" y="4681538"/>
          <p14:tracePt t="92488" x="7700963" y="4632325"/>
          <p14:tracePt t="92496" x="7621588" y="4594225"/>
          <p14:tracePt t="92503" x="7583488" y="4581525"/>
          <p14:tracePt t="92510" x="7527925" y="4545013"/>
          <p14:tracePt t="92518" x="7485063" y="4514850"/>
          <p14:tracePt t="92526" x="7461250" y="4508500"/>
          <p14:tracePt t="92533" x="7429500" y="4483100"/>
          <p14:tracePt t="92541" x="7412038" y="4459288"/>
          <p14:tracePt t="92548" x="7380288" y="4446588"/>
          <p14:tracePt t="92556" x="7373938" y="4433888"/>
          <p14:tracePt t="92563" x="7367588" y="4427538"/>
          <p14:tracePt t="92571" x="7356475" y="4421188"/>
          <p14:tracePt t="92578" x="7350125" y="4416425"/>
          <p14:tracePt t="92586" x="7343775" y="4416425"/>
          <p14:tracePt t="92593" x="7337425" y="4410075"/>
          <p14:tracePt t="92601" x="7331075" y="4410075"/>
          <p14:tracePt t="92608" x="7324725" y="4403725"/>
          <p14:tracePt t="92616" x="7312025" y="4403725"/>
          <p14:tracePt t="92623" x="7300913" y="4397375"/>
          <p14:tracePt t="92631" x="7288213" y="4397375"/>
          <p14:tracePt t="92638" x="7269163" y="4397375"/>
          <p14:tracePt t="92646" x="7262813" y="4397375"/>
          <p14:tracePt t="92653" x="7256463" y="4397375"/>
          <p14:tracePt t="92660" x="7251700" y="4397375"/>
          <p14:tracePt t="92788" x="7251700" y="4403725"/>
          <p14:tracePt t="92805" x="7239000" y="4410075"/>
          <p14:tracePt t="92811" x="7226300" y="4410075"/>
          <p14:tracePt t="92819" x="7207250" y="4416425"/>
          <p14:tracePt t="92826" x="7177088" y="4416425"/>
          <p14:tracePt t="92834" x="7140575" y="4416425"/>
          <p14:tracePt t="92841" x="7115175" y="4416425"/>
          <p14:tracePt t="92849" x="7053263" y="4416425"/>
          <p14:tracePt t="92857" x="7029450" y="4416425"/>
          <p14:tracePt t="92864" x="6973888" y="4416425"/>
          <p14:tracePt t="92872" x="6837363" y="4416425"/>
          <p14:tracePt t="92891" x="6665913" y="4391025"/>
          <p14:tracePt t="92894" x="6523038" y="4371975"/>
          <p14:tracePt t="92902" x="6492875" y="4367213"/>
          <p14:tracePt t="92909" x="6351588" y="4329113"/>
          <p14:tracePt t="92917" x="6264275" y="4311650"/>
          <p14:tracePt t="92926" x="6184900" y="4273550"/>
          <p14:tracePt t="92932" x="6116638" y="4243388"/>
          <p14:tracePt t="92939" x="6073775" y="4217988"/>
          <p14:tracePt t="92946" x="6035675" y="4200525"/>
          <p14:tracePt t="92955" x="6011863" y="4194175"/>
          <p14:tracePt t="92961" x="5992813" y="4175125"/>
          <p14:tracePt t="92969" x="5975350" y="4156075"/>
          <p14:tracePt t="92976" x="5969000" y="4151313"/>
          <p14:tracePt t="92985" x="5956300" y="4151313"/>
          <p14:tracePt t="92991" x="5930900" y="4132263"/>
          <p14:tracePt t="92999" x="5930900" y="4125913"/>
          <p14:tracePt t="93008" x="5919788" y="4125913"/>
          <p14:tracePt t="93014" x="5894388" y="4106863"/>
          <p14:tracePt t="93022" x="5881688" y="4100513"/>
          <p14:tracePt t="93029" x="5870575" y="4089400"/>
          <p14:tracePt t="93037" x="5857875" y="4083050"/>
          <p14:tracePt t="93044" x="5838825" y="4076700"/>
          <p14:tracePt t="93051" x="5832475" y="4064000"/>
          <p14:tracePt t="93059" x="5826125" y="4064000"/>
          <p14:tracePt t="93067" x="5815013" y="4051300"/>
          <p14:tracePt t="93074" x="5808663" y="4051300"/>
          <p14:tracePt t="93081" x="5802313" y="4044950"/>
          <p14:tracePt t="93089" x="5795963" y="4033838"/>
          <p14:tracePt t="93096" x="5795963" y="4027488"/>
          <p14:tracePt t="93106" x="5789613" y="4021138"/>
          <p14:tracePt t="93111" x="5770563" y="4008438"/>
          <p14:tracePt t="93126" x="5759450" y="4008438"/>
          <p14:tracePt t="93134" x="5753100" y="4002088"/>
          <p14:tracePt t="93141" x="5746750" y="4002088"/>
          <p14:tracePt t="93149" x="5734050" y="3995738"/>
          <p14:tracePt t="93157" x="5721350" y="3995738"/>
          <p14:tracePt t="93164" x="5715000" y="3990975"/>
          <p14:tracePt t="93179" x="5710238" y="3990975"/>
          <p14:tracePt t="93194" x="5703888" y="3990975"/>
          <p14:tracePt t="93240" x="5697538" y="3990975"/>
          <p14:tracePt t="93247" x="5691188" y="3990975"/>
          <p14:tracePt t="93255" x="5684838" y="3990975"/>
          <p14:tracePt t="93270" x="5678488" y="3990975"/>
          <p14:tracePt t="93412" x="5697538" y="4008438"/>
          <p14:tracePt t="93420" x="5746750" y="4027488"/>
          <p14:tracePt t="93427" x="5776913" y="4033838"/>
          <p14:tracePt t="93435" x="5845175" y="4051300"/>
          <p14:tracePt t="93443" x="5956300" y="4070350"/>
          <p14:tracePt t="93449" x="6005513" y="4083050"/>
          <p14:tracePt t="93458" x="6097588" y="4100513"/>
          <p14:tracePt t="93464" x="6172200" y="4119563"/>
          <p14:tracePt t="93473" x="6191250" y="4125913"/>
          <p14:tracePt t="93480" x="6240463" y="4144963"/>
          <p14:tracePt t="93487" x="6257925" y="4144963"/>
          <p14:tracePt t="93494" x="6300788" y="4156075"/>
          <p14:tracePt t="93501" x="6313488" y="4156075"/>
          <p14:tracePt t="93509" x="6351588" y="4162425"/>
          <p14:tracePt t="93516" x="6388100" y="4162425"/>
          <p14:tracePt t="93524" x="6405563" y="4162425"/>
          <p14:tracePt t="93531" x="6456363" y="4162425"/>
          <p14:tracePt t="93539" x="6492875" y="4162425"/>
          <p14:tracePt t="93546" x="6511925" y="4162425"/>
          <p14:tracePt t="93555" x="6565900" y="4162425"/>
          <p14:tracePt t="93561" x="6634163" y="4162425"/>
          <p14:tracePt t="93568" x="6653213" y="4162425"/>
          <p14:tracePt t="93576" x="6696075" y="4162425"/>
          <p14:tracePt t="93584" x="6708775" y="4162425"/>
          <p14:tracePt t="94162" x="6715125" y="4162425"/>
          <p14:tracePt t="94168" x="6726238" y="4162425"/>
          <p14:tracePt t="94175" x="6732588" y="4162425"/>
          <p14:tracePt t="94183" x="6738938" y="4162425"/>
          <p14:tracePt t="94198" x="6751638" y="4162425"/>
          <p14:tracePt t="94206" x="6764338" y="4162425"/>
          <p14:tracePt t="94213" x="6777038" y="4162425"/>
          <p14:tracePt t="94221" x="6807200" y="4175125"/>
          <p14:tracePt t="94228" x="6819900" y="4175125"/>
          <p14:tracePt t="94236" x="6843713" y="4175125"/>
          <p14:tracePt t="94243" x="6862763" y="4175125"/>
          <p14:tracePt t="94252" x="6875463" y="4181475"/>
          <p14:tracePt t="94258" x="6905625" y="4181475"/>
          <p14:tracePt t="94266" x="6931025" y="4181475"/>
          <p14:tracePt t="94273" x="6954838" y="4181475"/>
          <p14:tracePt t="94281" x="6961188" y="4181475"/>
          <p14:tracePt t="94289" x="6991350" y="4181475"/>
          <p14:tracePt t="94296" x="7023100" y="4187825"/>
          <p14:tracePt t="94304" x="7042150" y="4194175"/>
          <p14:tracePt t="94311" x="7059613" y="4194175"/>
          <p14:tracePt t="94319" x="7072313" y="4194175"/>
          <p14:tracePt t="94326" x="7085013" y="4200525"/>
          <p14:tracePt t="94334" x="7091363" y="4205288"/>
          <p14:tracePt t="94349" x="7097713" y="4205288"/>
          <p14:tracePt t="94356" x="7097713" y="4211638"/>
          <p14:tracePt t="94364" x="7102475" y="4211638"/>
          <p14:tracePt t="94386" x="7108825" y="4211638"/>
          <p14:tracePt t="94409" x="7115175" y="4211638"/>
          <p14:tracePt t="94710" x="7115175" y="4205288"/>
          <p14:tracePt t="94724" x="7108825" y="4200525"/>
          <p14:tracePt t="94747" x="7108825" y="4194175"/>
          <p14:tracePt t="94762" x="7108825" y="4187825"/>
          <p14:tracePt t="94777" x="7102475" y="4187825"/>
          <p14:tracePt t="95055" x="7115175" y="4187825"/>
          <p14:tracePt t="95062" x="7134225" y="4187825"/>
          <p14:tracePt t="95070" x="7146925" y="4187825"/>
          <p14:tracePt t="95077" x="7164388" y="4175125"/>
          <p14:tracePt t="95085" x="7183438" y="4175125"/>
          <p14:tracePt t="95092" x="7189788" y="4175125"/>
          <p14:tracePt t="95100" x="7207250" y="4175125"/>
          <p14:tracePt t="95107" x="7213600" y="4175125"/>
          <p14:tracePt t="95160" x="7219950" y="4175125"/>
          <p14:tracePt t="95167" x="7226300" y="4175125"/>
          <p14:tracePt t="95175" x="7232650" y="4175125"/>
          <p14:tracePt t="95182" x="7245350" y="4175125"/>
          <p14:tracePt t="95190" x="7251700" y="4175125"/>
          <p14:tracePt t="95197" x="7262813" y="4175125"/>
          <p14:tracePt t="95206" x="7275513" y="4175125"/>
          <p14:tracePt t="95212" x="7281863" y="4175125"/>
          <p14:tracePt t="95220" x="7288213" y="4175125"/>
          <p14:tracePt t="95235" x="7294563" y="4175125"/>
          <p14:tracePt t="95257" x="7300913" y="4175125"/>
          <p14:tracePt t="95264" x="7307263" y="4175125"/>
          <p14:tracePt t="95273" x="7312025" y="4175125"/>
          <p14:tracePt t="95279" x="7324725" y="4175125"/>
          <p14:tracePt t="95294" x="7331075" y="4175125"/>
          <p14:tracePt t="95302" x="7337425" y="4175125"/>
          <p14:tracePt t="95309" x="7350125" y="4175125"/>
          <p14:tracePt t="95317" x="7362825" y="4175125"/>
          <p14:tracePt t="95325" x="7373938" y="4175125"/>
          <p14:tracePt t="95332" x="7386638" y="4175125"/>
          <p14:tracePt t="95340" x="7392988" y="4175125"/>
          <p14:tracePt t="95347" x="7399338" y="4175125"/>
          <p14:tracePt t="95356" x="7412038" y="4175125"/>
          <p14:tracePt t="95362" x="7416800" y="4175125"/>
          <p14:tracePt t="95369" x="7435850" y="4175125"/>
          <p14:tracePt t="95377" x="7448550" y="4175125"/>
          <p14:tracePt t="95384" x="7461250" y="4168775"/>
          <p14:tracePt t="95393" x="7472363" y="4168775"/>
          <p14:tracePt t="95399" x="7491413" y="4168775"/>
          <p14:tracePt t="95407" x="7497763" y="4168775"/>
          <p14:tracePt t="95414" x="7510463" y="4168775"/>
          <p14:tracePt t="95423" x="7523163" y="4168775"/>
          <p14:tracePt t="95429" x="7527925" y="4168775"/>
          <p14:tracePt t="95444" x="7540625" y="4162425"/>
          <p14:tracePt t="95453" x="7553325" y="4156075"/>
          <p14:tracePt t="95460" x="7559675" y="4151313"/>
          <p14:tracePt t="95467" x="7572375" y="4138613"/>
          <p14:tracePt t="95475" x="7583488" y="4125913"/>
          <p14:tracePt t="95482" x="7589838" y="4113213"/>
          <p14:tracePt t="95490" x="7615238" y="4095750"/>
          <p14:tracePt t="95497" x="7627938" y="4076700"/>
          <p14:tracePt t="95506" x="7627938" y="4064000"/>
          <p14:tracePt t="95512" x="7632700" y="4051300"/>
          <p14:tracePt t="95520" x="7639050" y="4033838"/>
          <p14:tracePt t="95527" x="7639050" y="4021138"/>
          <p14:tracePt t="95535" x="7639050" y="4014788"/>
          <p14:tracePt t="95542" x="7639050" y="4008438"/>
          <p14:tracePt t="95549" x="7639050" y="3995738"/>
          <p14:tracePt t="95558" x="7639050" y="3990975"/>
          <p14:tracePt t="95573" x="7639050" y="3984625"/>
          <p14:tracePt t="95579" x="7639050" y="3978275"/>
          <p14:tracePt t="95588" x="7639050" y="3965575"/>
          <p14:tracePt t="95594" x="7639050" y="3959225"/>
          <p14:tracePt t="95602" x="7639050" y="3952875"/>
          <p14:tracePt t="95609" x="7639050" y="3940175"/>
          <p14:tracePt t="95617" x="7639050" y="3916363"/>
          <p14:tracePt t="95625" x="7639050" y="3910013"/>
          <p14:tracePt t="95632" x="7639050" y="3890963"/>
          <p14:tracePt t="95640" x="7639050" y="3873500"/>
          <p14:tracePt t="95647" x="7639050" y="3860800"/>
          <p14:tracePt t="95656" x="7639050" y="3848100"/>
          <p14:tracePt t="95662" x="7639050" y="3830638"/>
          <p14:tracePt t="95669" x="7632700" y="3817938"/>
          <p14:tracePt t="95677" x="7632700" y="3811588"/>
          <p14:tracePt t="95685" x="7621588" y="3792538"/>
          <p14:tracePt t="95700" x="7615238" y="3779838"/>
          <p14:tracePt t="95707" x="7608888" y="3775075"/>
          <p14:tracePt t="95714" x="7602538" y="3762375"/>
          <p14:tracePt t="95723" x="7602538" y="3756025"/>
          <p14:tracePt t="95729" x="7596188" y="3749675"/>
          <p14:tracePt t="95744" x="7596188" y="3743325"/>
          <p14:tracePt t="95752" x="7583488" y="3736975"/>
          <p14:tracePt t="95759" x="7577138" y="3736975"/>
          <p14:tracePt t="95768" x="7559675" y="3730625"/>
          <p14:tracePt t="95775" x="7546975" y="3724275"/>
          <p14:tracePt t="95782" x="7516813" y="3713163"/>
          <p14:tracePt t="95790" x="7497763" y="3706813"/>
          <p14:tracePt t="95797" x="7478713" y="3706813"/>
          <p14:tracePt t="95806" x="7448550" y="3700463"/>
          <p14:tracePt t="95812" x="7429500" y="3694113"/>
          <p14:tracePt t="95820" x="7416800" y="3694113"/>
          <p14:tracePt t="95827" x="7405688" y="3687763"/>
          <p14:tracePt t="95835" x="7392988" y="3681413"/>
          <p14:tracePt t="95843" x="7386638" y="3681413"/>
          <p14:tracePt t="95850" x="7373938" y="3675063"/>
          <p14:tracePt t="95857" x="7362825" y="3675063"/>
          <p14:tracePt t="95864" x="7350125" y="3670300"/>
          <p14:tracePt t="95873" x="7343775" y="3670300"/>
          <p14:tracePt t="95879" x="7318375" y="3670300"/>
          <p14:tracePt t="95887" x="7307263" y="3670300"/>
          <p14:tracePt t="95894" x="7294563" y="3670300"/>
          <p14:tracePt t="95902" x="7269163" y="3670300"/>
          <p14:tracePt t="95910" x="7251700" y="3670300"/>
          <p14:tracePt t="95917" x="7232650" y="3670300"/>
          <p14:tracePt t="95925" x="7202488" y="3670300"/>
          <p14:tracePt t="95932" x="7183438" y="3670300"/>
          <p14:tracePt t="95940" x="7170738" y="3670300"/>
          <p14:tracePt t="95947" x="7158038" y="3670300"/>
          <p14:tracePt t="95956" x="7140575" y="3670300"/>
          <p14:tracePt t="95962" x="7134225" y="3675063"/>
          <p14:tracePt t="95970" x="7121525" y="3675063"/>
          <p14:tracePt t="95977" x="7108825" y="3681413"/>
          <p14:tracePt t="95986" x="7097713" y="3681413"/>
          <p14:tracePt t="95993" x="7078663" y="3687763"/>
          <p14:tracePt t="95999" x="7059613" y="3694113"/>
          <p14:tracePt t="96007" x="7053263" y="3700463"/>
          <p14:tracePt t="96014" x="7042150" y="3700463"/>
          <p14:tracePt t="96023" x="7004050" y="3719513"/>
          <p14:tracePt t="96029" x="6997700" y="3719513"/>
          <p14:tracePt t="96037" x="6997700" y="3724275"/>
          <p14:tracePt t="96043" x="6997700" y="3730625"/>
          <p14:tracePt t="96051" x="6997700" y="3736975"/>
          <p14:tracePt t="96058" x="6991350" y="3736975"/>
          <p14:tracePt t="96066" x="6991350" y="3749675"/>
          <p14:tracePt t="96073" x="6991350" y="3756025"/>
          <p14:tracePt t="96081" x="6986588" y="3768725"/>
          <p14:tracePt t="96088" x="6973888" y="3779838"/>
          <p14:tracePt t="96095" x="6967538" y="3805238"/>
          <p14:tracePt t="96103" x="6954838" y="3811588"/>
          <p14:tracePt t="96110" x="6937375" y="3841750"/>
          <p14:tracePt t="96118" x="6924675" y="3867150"/>
          <p14:tracePt t="96144" x="6911975" y="3903663"/>
          <p14:tracePt t="96148" x="6911975" y="3910013"/>
          <p14:tracePt t="96156" x="6911975" y="3916363"/>
          <p14:tracePt t="96164" x="6911975" y="3922713"/>
          <p14:tracePt t="96178" x="6905625" y="3929063"/>
          <p14:tracePt t="96202" x="6905625" y="3935413"/>
          <p14:tracePt t="96210" x="6899275" y="3935413"/>
          <p14:tracePt t="96217" x="6899275" y="3946525"/>
          <p14:tracePt t="96224" x="6899275" y="3952875"/>
          <p14:tracePt t="96240" x="6899275" y="3959225"/>
          <p14:tracePt t="96247" x="6899275" y="3971925"/>
          <p14:tracePt t="96256" x="6899275" y="3978275"/>
          <p14:tracePt t="96262" x="6911975" y="3990975"/>
          <p14:tracePt t="96270" x="6918325" y="4008438"/>
          <p14:tracePt t="96277" x="6924675" y="4014788"/>
          <p14:tracePt t="96284" x="6931025" y="4021138"/>
          <p14:tracePt t="96293" x="6937375" y="4033838"/>
          <p14:tracePt t="96300" x="6948488" y="4040188"/>
          <p14:tracePt t="96307" x="6961188" y="4051300"/>
          <p14:tracePt t="96314" x="6980238" y="4064000"/>
          <p14:tracePt t="96323" x="6986588" y="4070350"/>
          <p14:tracePt t="96328" x="7010400" y="4083050"/>
          <p14:tracePt t="96336" x="7035800" y="4095750"/>
          <p14:tracePt t="96344" x="7046913" y="4095750"/>
          <p14:tracePt t="96351" x="7065963" y="4100513"/>
          <p14:tracePt t="96359" x="7102475" y="4113213"/>
          <p14:tracePt t="96366" x="7134225" y="4119563"/>
          <p14:tracePt t="96374" x="7151688" y="4119563"/>
          <p14:tracePt t="96381" x="7183438" y="4125913"/>
          <p14:tracePt t="96389" x="7219950" y="4125913"/>
          <p14:tracePt t="96396" x="7232650" y="4125913"/>
          <p14:tracePt t="96405" x="7251700" y="4125913"/>
          <p14:tracePt t="96411" x="7275513" y="4125913"/>
          <p14:tracePt t="96419" x="7288213" y="4125913"/>
          <p14:tracePt t="96426" x="7318375" y="4125913"/>
          <p14:tracePt t="96434" x="7343775" y="4125913"/>
          <p14:tracePt t="96441" x="7356475" y="4125913"/>
          <p14:tracePt t="96448" x="7392988" y="4125913"/>
          <p14:tracePt t="96456" x="7423150" y="4132263"/>
          <p14:tracePt t="96464" x="7448550" y="4132263"/>
          <p14:tracePt t="96472" x="7461250" y="4132263"/>
          <p14:tracePt t="96478" x="7478713" y="4132263"/>
          <p14:tracePt t="96486" x="7504113" y="4132263"/>
          <p14:tracePt t="96494" x="7510463" y="4132263"/>
          <p14:tracePt t="96501" x="7516813" y="4132263"/>
          <p14:tracePt t="96509" x="7527925" y="4132263"/>
          <p14:tracePt t="96516" x="7534275" y="4132263"/>
          <p14:tracePt t="96524" x="7546975" y="4132263"/>
          <p14:tracePt t="96531" x="7566025" y="4132263"/>
          <p14:tracePt t="96539" x="7572375" y="4132263"/>
          <p14:tracePt t="96546" x="7596188" y="4132263"/>
          <p14:tracePt t="96555" x="7627938" y="4125913"/>
          <p14:tracePt t="96561" x="7632700" y="4125913"/>
          <p14:tracePt t="96568" x="7651750" y="4113213"/>
          <p14:tracePt t="96576" x="7677150" y="4106863"/>
          <p14:tracePt t="96584" x="7688263" y="4095750"/>
          <p14:tracePt t="96591" x="7688263" y="4089400"/>
          <p14:tracePt t="96599" x="7694613" y="4070350"/>
          <p14:tracePt t="96607" x="7700963" y="4057650"/>
          <p14:tracePt t="96614" x="7700963" y="4051300"/>
          <p14:tracePt t="96622" x="7700963" y="4033838"/>
          <p14:tracePt t="96628" x="7700963" y="4014788"/>
          <p14:tracePt t="96636" x="7700963" y="4008438"/>
          <p14:tracePt t="96644" x="7700963" y="3990975"/>
          <p14:tracePt t="96651" x="7700963" y="3971925"/>
          <p14:tracePt t="96659" x="7700963" y="3965575"/>
          <p14:tracePt t="96666" x="7700963" y="3946525"/>
          <p14:tracePt t="96674" x="7700963" y="3929063"/>
          <p14:tracePt t="96681" x="7688263" y="3910013"/>
          <p14:tracePt t="96689" x="7688263" y="3903663"/>
          <p14:tracePt t="96696" x="7681913" y="3884613"/>
          <p14:tracePt t="96705" x="7670800" y="3873500"/>
          <p14:tracePt t="96711" x="7670800" y="3867150"/>
          <p14:tracePt t="96719" x="7658100" y="3848100"/>
          <p14:tracePt t="96726" x="7645400" y="3841750"/>
          <p14:tracePt t="96734" x="7639050" y="3830638"/>
          <p14:tracePt t="96741" x="7639050" y="3824288"/>
          <p14:tracePt t="96749" x="7632700" y="3811588"/>
          <p14:tracePt t="96757" x="7627938" y="3805238"/>
          <p14:tracePt t="96764" x="7621588" y="3792538"/>
          <p14:tracePt t="96772" x="7615238" y="3786188"/>
          <p14:tracePt t="96778" x="7602538" y="3779838"/>
          <p14:tracePt t="96786" x="7589838" y="3775075"/>
          <p14:tracePt t="96794" x="7577138" y="3762375"/>
          <p14:tracePt t="96801" x="7553325" y="3756025"/>
          <p14:tracePt t="96809" x="7540625" y="3756025"/>
          <p14:tracePt t="96816" x="7510463" y="3749675"/>
          <p14:tracePt t="96824" x="7472363" y="3749675"/>
          <p14:tracePt t="96831" x="7461250" y="3749675"/>
          <p14:tracePt t="96839" x="7435850" y="3749675"/>
          <p14:tracePt t="96846" x="7399338" y="3749675"/>
          <p14:tracePt t="96855" x="7386638" y="3749675"/>
          <p14:tracePt t="96861" x="7356475" y="3749675"/>
          <p14:tracePt t="96869" x="7331075" y="3749675"/>
          <p14:tracePt t="96876" x="7324725" y="3749675"/>
          <p14:tracePt t="96884" x="7307263" y="3749675"/>
          <p14:tracePt t="96891" x="7281863" y="3749675"/>
          <p14:tracePt t="96899" x="7275513" y="3749675"/>
          <p14:tracePt t="96906" x="7239000" y="3749675"/>
          <p14:tracePt t="96914" x="7219950" y="3749675"/>
          <p14:tracePt t="96922" x="7183438" y="3749675"/>
          <p14:tracePt t="96928" x="7170738" y="3749675"/>
          <p14:tracePt t="96936" x="7151688" y="3749675"/>
          <p14:tracePt t="96943" x="7121525" y="3749675"/>
          <p14:tracePt t="96951" x="7097713" y="3762375"/>
          <p14:tracePt t="96958" x="7065963" y="3775075"/>
          <p14:tracePt t="96965" x="7035800" y="3779838"/>
          <p14:tracePt t="96973" x="7029450" y="3779838"/>
          <p14:tracePt t="96981" x="7010400" y="3786188"/>
          <p14:tracePt t="96988" x="6997700" y="3792538"/>
          <p14:tracePt t="96996" x="6997700" y="3798888"/>
          <p14:tracePt t="97010" x="6991350" y="3805238"/>
          <p14:tracePt t="97022" x="6991350" y="3811588"/>
          <p14:tracePt t="97026" x="6991350" y="3824288"/>
          <p14:tracePt t="97033" x="6991350" y="3830638"/>
          <p14:tracePt t="97041" x="6986588" y="3835400"/>
          <p14:tracePt t="97048" x="6986588" y="3841750"/>
          <p14:tracePt t="97056" x="6986588" y="3854450"/>
          <p14:tracePt t="97063" x="6986588" y="3867150"/>
          <p14:tracePt t="97071" x="6986588" y="3873500"/>
          <p14:tracePt t="97078" x="6986588" y="3884613"/>
          <p14:tracePt t="97086" x="6986588" y="3897313"/>
          <p14:tracePt t="97093" x="6986588" y="3903663"/>
          <p14:tracePt t="97101" x="6986588" y="3910013"/>
          <p14:tracePt t="97108" x="6986588" y="3916363"/>
          <p14:tracePt t="97116" x="6986588" y="3922713"/>
          <p14:tracePt t="97123" x="6986588" y="3940175"/>
          <p14:tracePt t="97131" x="6986588" y="3952875"/>
          <p14:tracePt t="97138" x="6991350" y="3965575"/>
          <p14:tracePt t="97146" x="6991350" y="3971925"/>
          <p14:tracePt t="97154" x="6997700" y="3978275"/>
          <p14:tracePt t="97161" x="6997700" y="3984625"/>
          <p14:tracePt t="97184" x="6997700" y="3990975"/>
          <p14:tracePt t="97206" x="6997700" y="3995738"/>
          <p14:tracePt t="97221" x="6997700" y="4002088"/>
          <p14:tracePt t="97228" x="7004050" y="4008438"/>
          <p14:tracePt t="97236" x="7004050" y="4014788"/>
          <p14:tracePt t="97251" x="7004050" y="4021138"/>
          <p14:tracePt t="97297" x="7004050" y="4027488"/>
          <p14:tracePt t="97319" x="7004050" y="4033838"/>
          <p14:tracePt t="97327" x="7010400" y="4033838"/>
          <p14:tracePt t="97334" x="7016750" y="4044950"/>
          <p14:tracePt t="97342" x="7023100" y="4051300"/>
          <p14:tracePt t="102678" x="7035800" y="4051300"/>
          <p14:tracePt t="102682" x="7042150" y="4057650"/>
          <p14:tracePt t="102689" x="7053263" y="4076700"/>
          <p14:tracePt t="102697" x="7065963" y="4095750"/>
          <p14:tracePt t="102705" x="7085013" y="4119563"/>
          <p14:tracePt t="102712" x="7097713" y="4132263"/>
          <p14:tracePt t="102721" x="7121525" y="4168775"/>
          <p14:tracePt t="102727" x="7140575" y="4211638"/>
          <p14:tracePt t="102735" x="7164388" y="4237038"/>
          <p14:tracePt t="102742" x="7177088" y="4273550"/>
          <p14:tracePt t="102751" x="7196138" y="4316413"/>
          <p14:tracePt t="102757" x="7202488" y="4348163"/>
          <p14:tracePt t="102765" x="7207250" y="4384675"/>
          <p14:tracePt t="102772" x="7219950" y="4440238"/>
          <p14:tracePt t="102779" x="7226300" y="4489450"/>
          <p14:tracePt t="102788" x="7226300" y="4508500"/>
          <p14:tracePt t="102795" x="7232650" y="4538663"/>
          <p14:tracePt t="102803" x="7251700" y="4600575"/>
          <p14:tracePt t="102810" x="7256463" y="4625975"/>
          <p14:tracePt t="102818" x="7269163" y="4662488"/>
          <p14:tracePt t="102825" x="7269163" y="4699000"/>
          <p14:tracePt t="102832" x="7269163" y="4730750"/>
          <p14:tracePt t="102839" x="7269163" y="4754563"/>
          <p14:tracePt t="102847" x="7269163" y="4829175"/>
          <p14:tracePt t="102855" x="7269163" y="4841875"/>
          <p14:tracePt t="102862" x="7269163" y="4891088"/>
          <p14:tracePt t="102870" x="7269163" y="4914900"/>
          <p14:tracePt t="102877" x="7269163" y="4940300"/>
          <p14:tracePt t="102893" x="7269163" y="4983163"/>
          <p14:tracePt t="102901" x="7269163" y="5013325"/>
          <p14:tracePt t="102907" x="7269163" y="5026025"/>
          <p14:tracePt t="102915" x="7269163" y="5062538"/>
          <p14:tracePt t="102922" x="7275513" y="5113338"/>
          <p14:tracePt t="102930" x="7281863" y="5130800"/>
          <p14:tracePt t="102937" x="7300913" y="5192713"/>
          <p14:tracePt t="102945" x="7324725" y="5260975"/>
          <p14:tracePt t="102952" x="7350125" y="5291138"/>
          <p14:tracePt t="102960" x="7386638" y="5346700"/>
          <p14:tracePt t="102968" x="7423150" y="5389563"/>
          <p14:tracePt t="102974" x="7448550" y="5414963"/>
          <p14:tracePt t="102982" x="7478713" y="5445125"/>
          <p14:tracePt t="102989" x="7510463" y="5470525"/>
          <p14:tracePt t="102997" x="7523163" y="5476875"/>
          <p14:tracePt t="103005" x="7546975" y="5494338"/>
          <p14:tracePt t="103012" x="7566025" y="5500688"/>
          <p14:tracePt t="103020" x="7577138" y="5513388"/>
          <p14:tracePt t="103028" x="7583488" y="5513388"/>
          <p14:tracePt t="103035" x="7583488" y="5507038"/>
          <p14:tracePt t="103042" x="7583488" y="5457825"/>
          <p14:tracePt t="103051" x="7583488" y="5445125"/>
          <p14:tracePt t="103343" x="7577138" y="5445125"/>
          <p14:tracePt t="103388" x="7577138" y="5451475"/>
          <p14:tracePt t="103393" x="7572375" y="5451475"/>
          <p14:tracePt t="103401" x="7572375" y="5457825"/>
          <p14:tracePt t="103605" x="7572375" y="5445125"/>
          <p14:tracePt t="103613" x="7572375" y="5438775"/>
          <p14:tracePt t="103620" x="7572375" y="5434013"/>
          <p14:tracePt t="103628" x="7572375" y="5427663"/>
          <p14:tracePt t="103635" x="7572375" y="5421313"/>
          <p14:tracePt t="103643" x="7572375" y="5414963"/>
          <p14:tracePt t="103650" x="7572375" y="5408613"/>
          <p14:tracePt t="103658" x="7572375" y="5395913"/>
          <p14:tracePt t="103673" x="7572375" y="5389563"/>
          <p14:tracePt t="105210" x="7577138" y="5389563"/>
          <p14:tracePt t="105218" x="7583488" y="5378450"/>
          <p14:tracePt t="105225" x="7589838" y="5372100"/>
          <p14:tracePt t="105232" x="7596188" y="5359400"/>
          <p14:tracePt t="105240" x="7596188" y="5346700"/>
          <p14:tracePt t="105248" x="7596188" y="5329238"/>
          <p14:tracePt t="105254" x="7596188" y="5322888"/>
          <p14:tracePt t="105261" x="7596188" y="5303838"/>
          <p14:tracePt t="105269" x="7589838" y="5278438"/>
          <p14:tracePt t="105276" x="7572375" y="5267325"/>
          <p14:tracePt t="105284" x="7559675" y="5235575"/>
          <p14:tracePt t="105291" x="7540625" y="5192713"/>
          <p14:tracePt t="105299" x="7527925" y="5186363"/>
          <p14:tracePt t="105306" x="7516813" y="5149850"/>
          <p14:tracePt t="105314" x="7485063" y="5094288"/>
          <p14:tracePt t="105321" x="7467600" y="5038725"/>
          <p14:tracePt t="105328" x="7461250" y="5019675"/>
          <p14:tracePt t="105336" x="7448550" y="4970463"/>
          <p14:tracePt t="105344" x="7429500" y="4927600"/>
          <p14:tracePt t="105353" x="7423150" y="4908550"/>
          <p14:tracePt t="105358" x="7416800" y="4878388"/>
          <p14:tracePt t="105367" x="7412038" y="4852988"/>
          <p14:tracePt t="105374" x="7412038" y="4848225"/>
          <p14:tracePt t="105381" x="7412038" y="4829175"/>
          <p14:tracePt t="105389" x="7405688" y="4816475"/>
          <p14:tracePt t="105396" x="7405688" y="4810125"/>
          <p14:tracePt t="105404" x="7399338" y="4797425"/>
          <p14:tracePt t="105412" x="7399338" y="4786313"/>
          <p14:tracePt t="105419" x="7392988" y="4779963"/>
          <p14:tracePt t="105426" x="7386638" y="4779963"/>
          <p14:tracePt t="105435" x="7380288" y="4779963"/>
          <p14:tracePt t="105450" x="7373938" y="4773613"/>
          <p14:tracePt t="105456" x="7367588" y="4767263"/>
          <p14:tracePt t="105464" x="7356475" y="4760913"/>
          <p14:tracePt t="105471" x="7356475" y="4754563"/>
          <p14:tracePt t="105480" x="7356475" y="4748213"/>
          <p14:tracePt t="105487" x="7343775" y="4741863"/>
          <p14:tracePt t="105494" x="7337425" y="4737100"/>
          <p14:tracePt t="105502" x="7331075" y="4737100"/>
          <p14:tracePt t="105509" x="7324725" y="4730750"/>
          <p14:tracePt t="105517" x="7318375" y="4718050"/>
          <p14:tracePt t="105524" x="7307263" y="4705350"/>
          <p14:tracePt t="105531" x="7294563" y="4699000"/>
          <p14:tracePt t="105539" x="7281863" y="4692650"/>
          <p14:tracePt t="105547" x="7269163" y="4692650"/>
          <p14:tracePt t="105554" x="7262813" y="4681538"/>
          <p14:tracePt t="105562" x="7256463" y="4681538"/>
          <p14:tracePt t="105569" x="7251700" y="4681538"/>
          <p14:tracePt t="105577" x="7245350" y="4681538"/>
          <p14:tracePt t="105592" x="7239000" y="4681538"/>
          <p14:tracePt t="105622" x="7232650" y="4681538"/>
          <p14:tracePt t="105629" x="7226300" y="4681538"/>
          <p14:tracePt t="105637" x="7219950" y="4681538"/>
          <p14:tracePt t="105645" x="7213600" y="4681538"/>
          <p14:tracePt t="105660" x="7207250" y="4681538"/>
          <p14:tracePt t="105667" x="7202488" y="4675188"/>
          <p14:tracePt t="105674" x="7196138" y="4675188"/>
          <p14:tracePt t="105682" x="7189788" y="4668838"/>
          <p14:tracePt t="105697" x="7183438" y="4662488"/>
          <p14:tracePt t="105710" x="7177088" y="4656138"/>
          <p14:tracePt t="105719" x="7164388" y="4643438"/>
          <p14:tracePt t="105733" x="7164388" y="4637088"/>
          <p14:tracePt t="105741" x="7158038" y="4637088"/>
          <p14:tracePt t="105749" x="7146925" y="4625975"/>
          <p14:tracePt t="105756" x="7140575" y="4619625"/>
          <p14:tracePt t="105764" x="7134225" y="4613275"/>
          <p14:tracePt t="105780" x="7134225" y="4606925"/>
          <p14:tracePt t="105787" x="7121525" y="4594225"/>
          <p14:tracePt t="105794" x="7115175" y="4587875"/>
          <p14:tracePt t="105810" x="7108825" y="4581525"/>
          <p14:tracePt t="105818" x="7097713" y="4576763"/>
          <p14:tracePt t="105824" x="7091363" y="4570413"/>
          <p14:tracePt t="105832" x="7085013" y="4557713"/>
          <p14:tracePt t="105839" x="7078663" y="4551363"/>
          <p14:tracePt t="105847" x="7072313" y="4545013"/>
          <p14:tracePt t="105854" x="7065963" y="4545013"/>
          <p14:tracePt t="105862" x="7065963" y="4538663"/>
          <p14:tracePt t="105870" x="7059613" y="4538663"/>
          <p14:tracePt t="105877" x="7053263" y="4532313"/>
          <p14:tracePt t="105900" x="7046913" y="4527550"/>
          <p14:tracePt t="105922" x="7042150" y="4521200"/>
          <p14:tracePt t="105930" x="7035800" y="4514850"/>
          <p14:tracePt t="105937" x="7035800" y="4508500"/>
          <p14:tracePt t="105944" x="7029450" y="4508500"/>
          <p14:tracePt t="105952" x="7029450" y="4502150"/>
          <p14:tracePt t="105960" x="7029450" y="4495800"/>
          <p14:tracePt t="105968" x="7016750" y="4495800"/>
          <p14:tracePt t="105974" x="7016750" y="4489450"/>
          <p14:tracePt t="105982" x="7004050" y="4483100"/>
          <p14:tracePt t="105997" x="6997700" y="4483100"/>
          <p14:tracePt t="106004" x="6991350" y="4476750"/>
          <p14:tracePt t="106027" x="6986588" y="4476750"/>
          <p14:tracePt t="106033" x="6986588" y="4471988"/>
          <p14:tracePt t="106041" x="6980238" y="4471988"/>
          <p14:tracePt t="106071" x="6973888" y="4465638"/>
          <p14:tracePt t="106094" x="6967538" y="4465638"/>
          <p14:tracePt t="106102" x="6967538" y="4459288"/>
          <p14:tracePt t="106109" x="6961188" y="4452938"/>
          <p14:tracePt t="106576" x="6967538" y="4452938"/>
          <p14:tracePt t="106583" x="6980238" y="4452938"/>
          <p14:tracePt t="106590" x="6986588" y="4452938"/>
          <p14:tracePt t="106603" x="7004050" y="4452938"/>
          <p14:tracePt t="106611" x="7046913" y="4471988"/>
          <p14:tracePt t="106618" x="7059613" y="4471988"/>
          <p14:tracePt t="106626" x="7085013" y="4471988"/>
          <p14:tracePt t="106634" x="7134225" y="4476750"/>
          <p14:tracePt t="106641" x="7146925" y="4476750"/>
          <p14:tracePt t="106649" x="7170738" y="4476750"/>
          <p14:tracePt t="106656" x="7202488" y="4483100"/>
          <p14:tracePt t="106664" x="7213600" y="4483100"/>
          <p14:tracePt t="106671" x="7226300" y="4483100"/>
          <p14:tracePt t="106686" x="7232650" y="4483100"/>
          <p14:tracePt t="106694" x="7239000" y="4483100"/>
          <p14:tracePt t="106701" x="7245350" y="4489450"/>
          <p14:tracePt t="106709" x="7251700" y="4489450"/>
          <p14:tracePt t="106717" x="7256463" y="4489450"/>
          <p14:tracePt t="106724" x="7262813" y="4489450"/>
          <p14:tracePt t="106747" x="7275513" y="4489450"/>
          <p14:tracePt t="106754" x="7281863" y="4489450"/>
          <p14:tracePt t="106761" x="7288213" y="4489450"/>
          <p14:tracePt t="106776" x="7294563" y="4489450"/>
          <p14:tracePt t="106784" x="7300913" y="4489450"/>
          <p14:tracePt t="106792" x="7307263" y="4489450"/>
          <p14:tracePt t="106799" x="7312025" y="4489450"/>
          <p14:tracePt t="106815" x="7318375" y="4489450"/>
          <p14:tracePt t="106821" x="7324725" y="4489450"/>
          <p14:tracePt t="106844" x="7331075" y="4489450"/>
          <p14:tracePt t="121303" x="7343775" y="4514850"/>
          <p14:tracePt t="121308" x="7337425" y="4545013"/>
          <p14:tracePt t="121313" x="7337425" y="4576763"/>
          <p14:tracePt t="121321" x="7337425" y="4581525"/>
          <p14:tracePt t="121328" x="7337425" y="4594225"/>
          <p14:tracePt t="121335" x="7337425" y="4619625"/>
          <p14:tracePt t="121343" x="7350125" y="4637088"/>
          <p14:tracePt t="121351" x="7356475" y="4649788"/>
          <p14:tracePt t="121358" x="7362825" y="4668838"/>
          <p14:tracePt t="121366" x="7386638" y="4699000"/>
          <p14:tracePt t="121373" x="7392988" y="4724400"/>
          <p14:tracePt t="121381" x="7405688" y="4741863"/>
          <p14:tracePt t="121388" x="7423150" y="4773613"/>
          <p14:tracePt t="121396" x="7429500" y="4786313"/>
          <p14:tracePt t="121404" x="7429500" y="4803775"/>
          <p14:tracePt t="121411" x="7442200" y="4835525"/>
          <p14:tracePt t="121418" x="7442200" y="4852988"/>
          <p14:tracePt t="121427" x="7448550" y="4884738"/>
          <p14:tracePt t="121433" x="7461250" y="4933950"/>
          <p14:tracePt t="121441" x="7467600" y="4983163"/>
          <p14:tracePt t="121448" x="7472363" y="5008563"/>
          <p14:tracePt t="121455" x="7478713" y="5057775"/>
          <p14:tracePt t="121463" x="7491413" y="5106988"/>
          <p14:tracePt t="121471" x="7497763" y="5124450"/>
          <p14:tracePt t="121478" x="7523163" y="5173663"/>
          <p14:tracePt t="121486" x="7546975" y="5229225"/>
          <p14:tracePt t="121494" x="7566025" y="5273675"/>
          <p14:tracePt t="121501" x="7602538" y="5316538"/>
          <p14:tracePt t="121508" x="7627938" y="5384800"/>
          <p14:tracePt t="121516" x="7645400" y="5402263"/>
          <p14:tracePt t="121524" x="7677150" y="5445125"/>
          <p14:tracePt t="121531" x="7700963" y="5489575"/>
          <p14:tracePt t="121539" x="7713663" y="5494338"/>
          <p14:tracePt t="121546" x="7732713" y="5526088"/>
          <p14:tracePt t="121554" x="7750175" y="5545138"/>
          <p14:tracePt t="121561" x="7756525" y="5562600"/>
          <p14:tracePt t="121568" x="7762875" y="5575300"/>
          <p14:tracePt t="121576" x="7775575" y="5599113"/>
          <p14:tracePt t="121583" x="7788275" y="5624513"/>
          <p14:tracePt t="121591" x="7793038" y="5637213"/>
          <p14:tracePt t="121598" x="7799388" y="5661025"/>
          <p14:tracePt t="121606" x="7812088" y="5699125"/>
          <p14:tracePt t="121613" x="7818438" y="5716588"/>
          <p14:tracePt t="121621" x="7842250" y="5765800"/>
          <p14:tracePt t="121628" x="7861300" y="5821363"/>
          <p14:tracePt t="121636" x="7874000" y="5840413"/>
          <p14:tracePt t="121644" x="7886700" y="5883275"/>
          <p14:tracePt t="121651" x="7897813" y="5919788"/>
          <p14:tracePt t="121659" x="7916863" y="5951538"/>
          <p14:tracePt t="121666" x="7935913" y="5994400"/>
          <p14:tracePt t="121674" x="7942263" y="6037263"/>
          <p14:tracePt t="121681" x="7942263" y="6086475"/>
          <p14:tracePt t="121688" x="7942263" y="6105525"/>
          <p14:tracePt t="121696" x="7942263" y="6142038"/>
          <p14:tracePt t="121704" x="7942263" y="6180138"/>
          <p14:tracePt t="121711" x="7942263" y="6191250"/>
          <p14:tracePt t="121719" x="7929563" y="6246813"/>
          <p14:tracePt t="121727" x="7910513" y="6302375"/>
          <p14:tracePt t="121733" x="7904163" y="6321425"/>
          <p14:tracePt t="121741" x="7874000" y="6383338"/>
          <p14:tracePt t="121749" x="7854950" y="6413500"/>
          <p14:tracePt t="121756" x="7837488" y="6456363"/>
          <p14:tracePt t="121763" x="7799388" y="6511925"/>
          <p14:tracePt t="121771" x="7756525" y="6567488"/>
          <p14:tracePt t="121778" x="7707313" y="6623050"/>
          <p14:tracePt t="121786" x="7688263" y="6635750"/>
          <p14:tracePt t="121794" x="7658100" y="6661150"/>
          <p14:tracePt t="121801" x="7615238" y="6697663"/>
          <p14:tracePt t="121809" x="7583488" y="6710363"/>
          <p14:tracePt t="121816" x="7478713" y="6740525"/>
          <p14:tracePt t="121824" x="7380288" y="6753225"/>
          <p14:tracePt t="121831" x="7331075" y="6753225"/>
          <p14:tracePt t="121839" x="7196138" y="6753225"/>
          <p14:tracePt t="121846" x="7059613" y="6753225"/>
          <p14:tracePt t="121853" x="6986588" y="6753225"/>
          <p14:tracePt t="121861" x="6745288" y="6753225"/>
          <p14:tracePt t="121869" x="6542088" y="6753225"/>
          <p14:tracePt t="121876" x="6411913" y="6753225"/>
          <p14:tracePt t="121884" x="6202363" y="6753225"/>
          <p14:tracePt t="121891" x="5900738" y="6740525"/>
          <p14:tracePt t="121898" x="5610225" y="6716713"/>
          <p14:tracePt t="121906" x="5524500" y="6716713"/>
          <p14:tracePt t="121913" x="5334000" y="6704013"/>
          <p14:tracePt t="121921" x="5086350" y="6704013"/>
          <p14:tracePt t="121928" x="5013325" y="6704013"/>
          <p14:tracePt t="121937" x="4840288" y="6704013"/>
          <p14:tracePt t="121943" x="4692650" y="6704013"/>
          <p14:tracePt t="121950" x="4637088" y="6704013"/>
          <p14:tracePt t="121959" x="4506913" y="6704013"/>
          <p14:tracePt t="121966" x="4408488" y="6704013"/>
          <p14:tracePt t="121975" x="4333875" y="6704013"/>
          <p14:tracePt t="121981" x="4235450" y="6704013"/>
          <p14:tracePt t="121989" x="4113213" y="6704013"/>
          <p14:tracePt t="121996" x="4002088" y="6704013"/>
          <p14:tracePt t="122004" x="3963988" y="6704013"/>
          <p14:tracePt t="122012" x="3878263" y="6704013"/>
          <p14:tracePt t="122019" x="3767138" y="6704013"/>
          <p14:tracePt t="122027" x="3717925" y="6704013"/>
          <p14:tracePt t="122034" x="3606800" y="6691313"/>
          <p14:tracePt t="122042" x="3495675" y="6672263"/>
          <p14:tracePt t="122049" x="3452813" y="6672263"/>
          <p14:tracePt t="122057" x="3367088" y="6661150"/>
          <p14:tracePt t="122064" x="3279775" y="6642100"/>
          <p14:tracePt t="122071" x="3243263" y="6642100"/>
          <p14:tracePt t="122079" x="3175000" y="6623050"/>
          <p14:tracePt t="122087" x="3113088" y="6611938"/>
          <p14:tracePt t="122096" x="3082925" y="6611938"/>
          <p14:tracePt t="122102" x="3014663" y="6605588"/>
          <p14:tracePt t="122109" x="2928938" y="6592888"/>
          <p14:tracePt t="122116" x="2854325" y="6592888"/>
          <p14:tracePt t="122125" x="2805113" y="6586538"/>
          <p14:tracePt t="122131" x="2743200" y="6586538"/>
          <p14:tracePt t="122139" x="2682875" y="6586538"/>
          <p14:tracePt t="122147" x="2651125" y="6586538"/>
          <p14:tracePt t="122154" x="2595563" y="6586538"/>
          <p14:tracePt t="122161" x="2533650" y="6586538"/>
          <p14:tracePt t="122168" x="2516188" y="6586538"/>
          <p14:tracePt t="122175" x="2484438" y="6586538"/>
          <p14:tracePt t="122183" x="2460625" y="6586538"/>
          <p14:tracePt t="122198" x="2398713" y="6580188"/>
          <p14:tracePt t="122206" x="2336800" y="6580188"/>
          <p14:tracePt t="122213" x="2317750" y="6580188"/>
          <p14:tracePt t="122221" x="2262188" y="6580188"/>
          <p14:tracePt t="122228" x="2219325" y="6562725"/>
          <p14:tracePt t="122236" x="2170113" y="6556375"/>
          <p14:tracePt t="122243" x="2139950" y="6556375"/>
          <p14:tracePt t="122251" x="2071688" y="6543675"/>
          <p14:tracePt t="122258" x="2009775" y="6524625"/>
          <p14:tracePt t="122266" x="1985963" y="6518275"/>
          <p14:tracePt t="122274" x="1930400" y="6511925"/>
          <p14:tracePt t="122281" x="1887538" y="6507163"/>
          <p14:tracePt t="122288" x="1862138" y="6507163"/>
          <p14:tracePt t="122296" x="1781175" y="6488113"/>
          <p14:tracePt t="122303" x="1757363" y="6481763"/>
          <p14:tracePt t="122311" x="1731963" y="6475413"/>
          <p14:tracePt t="122318" x="1714500" y="6456363"/>
          <p14:tracePt t="122326" x="1701800" y="6451600"/>
          <p14:tracePt t="122333" x="1665288" y="6438900"/>
          <p14:tracePt t="122341" x="1652588" y="6438900"/>
          <p14:tracePt t="122348" x="1603375" y="6419850"/>
          <p14:tracePt t="122356" x="1560513" y="6413500"/>
          <p14:tracePt t="122363" x="1547813" y="6413500"/>
          <p14:tracePt t="122371" x="1522413" y="6413500"/>
          <p14:tracePt t="122378" x="1504950" y="6407150"/>
          <p14:tracePt t="122386" x="1498600" y="6407150"/>
          <p14:tracePt t="122394" x="1492250" y="6407150"/>
          <p14:tracePt t="122710" x="1498600" y="6407150"/>
          <p14:tracePt t="122717" x="1511300" y="6407150"/>
          <p14:tracePt t="122732" x="1528763" y="6407150"/>
          <p14:tracePt t="122738" x="1560513" y="6407150"/>
          <p14:tracePt t="122746" x="1571625" y="6402388"/>
          <p14:tracePt t="122753" x="1609725" y="6402388"/>
          <p14:tracePt t="122760" x="1646238" y="6389688"/>
          <p14:tracePt t="122768" x="1671638" y="6389688"/>
          <p14:tracePt t="122775" x="1714500" y="6383338"/>
          <p14:tracePt t="122783" x="1763713" y="6383338"/>
          <p14:tracePt t="122790" x="1819275" y="6383338"/>
          <p14:tracePt t="122798" x="1836738" y="6383338"/>
          <p14:tracePt t="122805" x="1892300" y="6383338"/>
          <p14:tracePt t="122813" x="1954213" y="6383338"/>
          <p14:tracePt t="122821" x="1985963" y="6376988"/>
          <p14:tracePt t="122829" x="2022475" y="6376988"/>
          <p14:tracePt t="122837" x="2084388" y="6376988"/>
          <p14:tracePt t="122845" x="2101850" y="6376988"/>
          <p14:tracePt t="122852" x="2170113" y="6376988"/>
          <p14:tracePt t="122859" x="2257425" y="6376988"/>
          <p14:tracePt t="122868" x="2293938" y="6376988"/>
          <p14:tracePt t="122874" x="2355850" y="6376988"/>
          <p14:tracePt t="122882" x="2417763" y="6376988"/>
          <p14:tracePt t="122903" x="2484438" y="6376988"/>
          <p14:tracePt t="122906" x="2546350" y="6376988"/>
          <p14:tracePt t="122912" x="2601913" y="6396038"/>
          <p14:tracePt t="122919" x="2614613" y="6396038"/>
          <p14:tracePt t="122927" x="2663825" y="6413500"/>
          <p14:tracePt t="122934" x="2700338" y="6413500"/>
          <p14:tracePt t="122941" x="2713038" y="6413500"/>
          <p14:tracePt t="122950" x="2749550" y="6413500"/>
          <p14:tracePt t="122956" x="2787650" y="6413500"/>
          <p14:tracePt t="122964" x="2798763" y="6413500"/>
          <p14:tracePt t="122971" x="2817813" y="6413500"/>
          <p14:tracePt t="122979" x="2843213" y="6413500"/>
          <p14:tracePt t="122987" x="2847975" y="6413500"/>
          <p14:tracePt t="122994" x="2860675" y="6413500"/>
          <p14:tracePt t="123002" x="2873375" y="6413500"/>
          <p14:tracePt t="123009" x="2879725" y="6413500"/>
          <p14:tracePt t="123017" x="2892425" y="6407150"/>
          <p14:tracePt t="123024" x="2909888" y="6402388"/>
          <p14:tracePt t="123032" x="2935288" y="6402388"/>
          <p14:tracePt t="123039" x="2935288" y="6396038"/>
          <p14:tracePt t="123047" x="2952750" y="6396038"/>
          <p14:tracePt t="123062" x="2959100" y="6396038"/>
          <p14:tracePt t="123483" x="2959100" y="6389688"/>
          <p14:tracePt t="123490" x="2959100" y="6383338"/>
          <p14:tracePt t="123497" x="2952750" y="6383338"/>
          <p14:tracePt t="123505" x="2947988" y="6383338"/>
          <p14:tracePt t="123512" x="2941638" y="6376988"/>
          <p14:tracePt t="123520" x="2935288" y="6370638"/>
          <p14:tracePt t="123527" x="2928938" y="6370638"/>
          <p14:tracePt t="123535" x="2928938" y="6364288"/>
          <p14:tracePt t="123544" x="2928938" y="6357938"/>
          <p14:tracePt t="123549" x="2922588" y="6351588"/>
          <p14:tracePt t="123557" x="2922588" y="6340475"/>
          <p14:tracePt t="123573" x="2922588" y="6327775"/>
          <p14:tracePt t="123595" x="2922588" y="6321425"/>
          <p14:tracePt t="123902" x="2947988" y="6321425"/>
          <p14:tracePt t="123910" x="2965450" y="6327775"/>
          <p14:tracePt t="123916" x="2997200" y="6334125"/>
          <p14:tracePt t="123924" x="3014663" y="6334125"/>
          <p14:tracePt t="123932" x="3052763" y="6351588"/>
          <p14:tracePt t="123939" x="3095625" y="6357938"/>
          <p14:tracePt t="123946" x="3108325" y="6357938"/>
          <p14:tracePt t="123954" x="3144838" y="6364288"/>
          <p14:tracePt t="123961" x="3206750" y="6383338"/>
          <p14:tracePt t="123969" x="3224213" y="6383338"/>
          <p14:tracePt t="123977" x="3292475" y="6389688"/>
          <p14:tracePt t="123983" x="3360738" y="6402388"/>
          <p14:tracePt t="123991" x="3384550" y="6407150"/>
          <p14:tracePt t="123999" x="3459163" y="6407150"/>
          <p14:tracePt t="124006" x="3538538" y="6419850"/>
          <p14:tracePt t="124014" x="3563938" y="6419850"/>
          <p14:tracePt t="124021" x="3613150" y="6419850"/>
          <p14:tracePt t="124030" x="3638550" y="6419850"/>
          <p14:tracePt t="124036" x="3668713" y="6419850"/>
          <p14:tracePt t="124045" x="3687763" y="6419850"/>
          <p14:tracePt t="124051" x="3711575" y="6419850"/>
          <p14:tracePt t="124059" x="3743325" y="6419850"/>
          <p14:tracePt t="124066" x="3754438" y="6419850"/>
          <p14:tracePt t="124074" x="3779838" y="6419850"/>
          <p14:tracePt t="124081" x="3816350" y="6426200"/>
          <p14:tracePt t="124089" x="3829050" y="6426200"/>
          <p14:tracePt t="124097" x="3859213" y="6426200"/>
          <p14:tracePt t="124104" x="3884613" y="6432550"/>
          <p14:tracePt t="124111" x="3897313" y="6432550"/>
          <p14:tracePt t="124119" x="3903663" y="6432550"/>
          <p14:tracePt t="124127" x="3914775" y="6432550"/>
          <p14:tracePt t="124449" x="3921125" y="6432550"/>
          <p14:tracePt t="124457" x="3933825" y="6432550"/>
          <p14:tracePt t="124464" x="3940175" y="6432550"/>
          <p14:tracePt t="124487" x="3946525" y="6432550"/>
          <p14:tracePt t="124494" x="3963988" y="6432550"/>
          <p14:tracePt t="124502" x="3995738" y="6432550"/>
          <p14:tracePt t="124509" x="4019550" y="6432550"/>
          <p14:tracePt t="124517" x="4100513" y="6432550"/>
          <p14:tracePt t="124524" x="4224338" y="6438900"/>
          <p14:tracePt t="124532" x="4371975" y="6451600"/>
          <p14:tracePt t="124541" x="4427538" y="6451600"/>
          <p14:tracePt t="124547" x="4575175" y="6451600"/>
          <p14:tracePt t="124555" x="4699000" y="6456363"/>
          <p14:tracePt t="124562" x="4722813" y="6456363"/>
          <p14:tracePt t="124570" x="4791075" y="6456363"/>
          <p14:tracePt t="124577" x="4827588" y="6456363"/>
          <p14:tracePt t="124584" x="4840288" y="6456363"/>
          <p14:tracePt t="124593" x="4852988" y="6456363"/>
          <p14:tracePt t="124599" x="4864100" y="6456363"/>
          <p14:tracePt t="124608" x="4870450" y="6456363"/>
          <p14:tracePt t="124614" x="4883150" y="6456363"/>
          <p14:tracePt t="124623" x="4902200" y="6456363"/>
          <p14:tracePt t="124629" x="4926013" y="6456363"/>
          <p14:tracePt t="124637" x="4938713" y="6456363"/>
          <p14:tracePt t="124645" x="4975225" y="6456363"/>
          <p14:tracePt t="124652" x="5019675" y="6451600"/>
          <p14:tracePt t="124659" x="5043488" y="6451600"/>
          <p14:tracePt t="124667" x="5075238" y="6451600"/>
          <p14:tracePt t="124674" x="5099050" y="6451600"/>
          <p14:tracePt t="124682" x="5130800" y="6451600"/>
          <p14:tracePt t="124691" x="5141913" y="6451600"/>
          <p14:tracePt t="125313" x="5148263" y="6451600"/>
          <p14:tracePt t="125320" x="5160963" y="6451600"/>
          <p14:tracePt t="125325" x="5173663" y="6451600"/>
          <p14:tracePt t="125333" x="5203825" y="6451600"/>
          <p14:tracePt t="125340" x="5229225" y="6451600"/>
          <p14:tracePt t="125348" x="5253038" y="6451600"/>
          <p14:tracePt t="125355" x="5289550" y="6451600"/>
          <p14:tracePt t="125363" x="5327650" y="6451600"/>
          <p14:tracePt t="125371" x="5345113" y="6451600"/>
          <p14:tracePt t="125378" x="5370513" y="6451600"/>
          <p14:tracePt t="125386" x="5400675" y="6451600"/>
          <p14:tracePt t="125393" x="5419725" y="6445250"/>
          <p14:tracePt t="125401" x="5432425" y="6445250"/>
          <p14:tracePt t="125408" x="5445125" y="6445250"/>
          <p14:tracePt t="125416" x="5456238" y="6445250"/>
          <p14:tracePt t="125423" x="5462588" y="6445250"/>
          <p14:tracePt t="125589" x="5468938" y="6445250"/>
          <p14:tracePt t="125597" x="5475288" y="6445250"/>
          <p14:tracePt t="125627" x="5481638" y="6445250"/>
          <p14:tracePt t="125672" x="5487988" y="6445250"/>
          <p14:tracePt t="125680" x="5494338" y="6445250"/>
          <p14:tracePt t="125687" x="5500688" y="6445250"/>
          <p14:tracePt t="125694" x="5505450" y="6445250"/>
          <p14:tracePt t="125703" x="5518150" y="6438900"/>
          <p14:tracePt t="125709" x="5524500" y="6438900"/>
          <p14:tracePt t="125717" x="5530850" y="6438900"/>
          <p14:tracePt t="125725" x="5537200" y="6438900"/>
          <p14:tracePt t="125732" x="5549900" y="6438900"/>
          <p14:tracePt t="125740" x="5561013" y="6438900"/>
          <p14:tracePt t="125747" x="5573713" y="6438900"/>
          <p14:tracePt t="125755" x="5586413" y="6438900"/>
          <p14:tracePt t="125762" x="5592763" y="6438900"/>
          <p14:tracePt t="125777" x="5599113" y="6438900"/>
          <p14:tracePt t="125852" x="5605463" y="6438900"/>
          <p14:tracePt t="125859" x="5610225" y="6438900"/>
          <p14:tracePt t="125867" x="5616575" y="6438900"/>
          <p14:tracePt t="125874" x="5629275" y="6432550"/>
          <p14:tracePt t="125891" x="5654675" y="6432550"/>
          <p14:tracePt t="125897" x="5665788" y="6426200"/>
          <p14:tracePt t="125904" x="5672138" y="6426200"/>
          <p14:tracePt t="125957" x="5678488" y="6426200"/>
          <p14:tracePt t="125979" x="5684838" y="6426200"/>
          <p14:tracePt t="126468" x="5697538" y="6426200"/>
          <p14:tracePt t="126475" x="5715000" y="6419850"/>
          <p14:tracePt t="126480" x="5746750" y="6413500"/>
          <p14:tracePt t="126488" x="5759450" y="6413500"/>
          <p14:tracePt t="126495" x="5802313" y="6402388"/>
          <p14:tracePt t="126503" x="5857875" y="6402388"/>
          <p14:tracePt t="126510" x="5875338" y="6402388"/>
          <p14:tracePt t="126518" x="5930900" y="6402388"/>
          <p14:tracePt t="126526" x="5980113" y="6402388"/>
          <p14:tracePt t="126533" x="5999163" y="6402388"/>
          <p14:tracePt t="126541" x="6030913" y="6402388"/>
          <p14:tracePt t="126548" x="6042025" y="6402388"/>
          <p14:tracePt t="126563" x="6048375" y="6402388"/>
          <p14:tracePt t="126625" x="6054725" y="6402388"/>
          <p14:tracePt t="126632" x="6061075" y="6402388"/>
          <p14:tracePt t="126640" x="6067425" y="6402388"/>
          <p14:tracePt t="126646" x="6073775" y="6402388"/>
          <p14:tracePt t="126654" x="6080125" y="6402388"/>
          <p14:tracePt t="127480" x="6103938" y="6402388"/>
          <p14:tracePt t="127485" x="6191250" y="6402388"/>
          <p14:tracePt t="127493" x="6240463" y="6402388"/>
          <p14:tracePt t="127500" x="6326188" y="6407150"/>
          <p14:tracePt t="127508" x="6388100" y="6407150"/>
          <p14:tracePt t="127516" x="6418263" y="6407150"/>
          <p14:tracePt t="127523" x="6461125" y="6407150"/>
          <p14:tracePt t="127531" x="6499225" y="6407150"/>
          <p14:tracePt t="127539" x="6511925" y="6407150"/>
          <p14:tracePt t="127546" x="6542088" y="6407150"/>
          <p14:tracePt t="127554" x="6554788" y="6407150"/>
          <p14:tracePt t="127562" x="6561138" y="6407150"/>
          <p14:tracePt t="127862" x="6554788" y="6407150"/>
          <p14:tracePt t="127870" x="6548438" y="6407150"/>
          <p14:tracePt t="128050" x="6561138" y="6407150"/>
          <p14:tracePt t="128057" x="6565900" y="6407150"/>
          <p14:tracePt t="128072" x="6572250" y="6407150"/>
          <p14:tracePt t="128079" x="6591300" y="6407150"/>
          <p14:tracePt t="128087" x="6597650" y="6407150"/>
          <p14:tracePt t="128095" x="6621463" y="6407150"/>
          <p14:tracePt t="128102" x="6659563" y="6407150"/>
          <p14:tracePt t="128110" x="6677025" y="6407150"/>
          <p14:tracePt t="128117" x="6745288" y="6407150"/>
          <p14:tracePt t="128127" x="6831013" y="6396038"/>
          <p14:tracePt t="128132" x="6875463" y="6396038"/>
          <p14:tracePt t="128141" x="6961188" y="6396038"/>
          <p14:tracePt t="128147" x="7046913" y="6389688"/>
          <p14:tracePt t="128155" x="7085013" y="6389688"/>
          <p14:tracePt t="128162" x="7146925" y="6389688"/>
          <p14:tracePt t="128170" x="7207250" y="6389688"/>
          <p14:tracePt t="128178" x="7245350" y="6389688"/>
          <p14:tracePt t="128185" x="7256463" y="6389688"/>
          <p14:tracePt t="128192" x="7288213" y="6389688"/>
          <p14:tracePt t="128199" x="7307263" y="6389688"/>
          <p14:tracePt t="128207" x="7312025" y="6389688"/>
          <p14:tracePt t="128214" x="7331075" y="6383338"/>
          <p14:tracePt t="128222" x="7343775" y="6383338"/>
          <p14:tracePt t="128229" x="7356475" y="6376988"/>
          <p14:tracePt t="128237" x="7380288" y="6370638"/>
          <p14:tracePt t="128245" x="7412038" y="6370638"/>
          <p14:tracePt t="128252" x="7423150" y="6364288"/>
          <p14:tracePt t="128261" x="7448550" y="6364288"/>
          <p14:tracePt t="128267" x="7461250" y="6364288"/>
          <p14:tracePt t="128275" x="7461250" y="6357938"/>
          <p14:tracePt t="128507" x="7472363" y="6357938"/>
          <p14:tracePt t="128513" x="7527925" y="6357938"/>
          <p14:tracePt t="128520" x="7546975" y="6357938"/>
          <p14:tracePt t="128528" x="7583488" y="6357938"/>
          <p14:tracePt t="128535" x="7639050" y="6357938"/>
          <p14:tracePt t="128543" x="7658100" y="6357938"/>
          <p14:tracePt t="128551" x="7694613" y="6357938"/>
          <p14:tracePt t="128558" x="7732713" y="6357938"/>
          <p14:tracePt t="128567" x="7762875" y="6364288"/>
          <p14:tracePt t="128574" x="7775575" y="6364288"/>
          <p14:tracePt t="128582" x="7788275" y="6364288"/>
          <p14:tracePt t="128589" x="7793038" y="6364288"/>
          <p14:tracePt t="128604" x="7799388" y="6364288"/>
          <p14:tracePt t="128619" x="7805738" y="6364288"/>
          <p14:tracePt t="128627" x="7818438" y="6364288"/>
          <p14:tracePt t="128634" x="7831138" y="6364288"/>
          <p14:tracePt t="128641" x="7842250" y="6364288"/>
          <p14:tracePt t="128649" x="7854950" y="6364288"/>
          <p14:tracePt t="128657" x="7880350" y="6364288"/>
          <p14:tracePt t="128665" x="7886700" y="6364288"/>
          <p14:tracePt t="129392" x="7880350" y="6364288"/>
          <p14:tracePt t="129400" x="7874000" y="6364288"/>
          <p14:tracePt t="129407" x="7861300" y="6364288"/>
          <p14:tracePt t="129415" x="7831138" y="6364288"/>
          <p14:tracePt t="129422" x="7818438" y="6370638"/>
          <p14:tracePt t="129429" x="7769225" y="6370638"/>
          <p14:tracePt t="129438" x="7720013" y="6370638"/>
          <p14:tracePt t="129445" x="7700963" y="6376988"/>
          <p14:tracePt t="129453" x="7632700" y="6389688"/>
          <p14:tracePt t="129460" x="7546975" y="6389688"/>
          <p14:tracePt t="129467" x="7497763" y="6396038"/>
          <p14:tracePt t="129474" x="7412038" y="6396038"/>
          <p14:tracePt t="129483" x="7300913" y="6407150"/>
          <p14:tracePt t="129489" x="7269163" y="6407150"/>
          <p14:tracePt t="129497" x="7213600" y="6426200"/>
          <p14:tracePt t="129504" x="7151688" y="6426200"/>
          <p14:tracePt t="129512" x="7127875" y="6426200"/>
          <p14:tracePt t="129520" x="7091363" y="6426200"/>
          <p14:tracePt t="129527" x="7065963" y="6419850"/>
          <p14:tracePt t="129534" x="7029450" y="6419850"/>
          <p14:tracePt t="129542" x="7010400" y="6413500"/>
          <p14:tracePt t="129551" x="6991350" y="6407150"/>
          <p14:tracePt t="129557" x="6967538" y="6402388"/>
          <p14:tracePt t="129564" x="6937375" y="6402388"/>
          <p14:tracePt t="129572" x="6899275" y="6396038"/>
          <p14:tracePt t="129580" x="6850063" y="6396038"/>
          <p14:tracePt t="129587" x="6831013" y="6396038"/>
          <p14:tracePt t="129594" x="6781800" y="6396038"/>
          <p14:tracePt t="129602" x="6732588" y="6396038"/>
          <p14:tracePt t="129610" x="6702425" y="6396038"/>
          <p14:tracePt t="129617" x="6677025" y="6396038"/>
          <p14:tracePt t="129624" x="6621463" y="6396038"/>
          <p14:tracePt t="129633" x="6610350" y="6396038"/>
          <p14:tracePt t="129639" x="6604000" y="6396038"/>
          <p14:tracePt t="129812" x="6610350" y="6396038"/>
          <p14:tracePt t="129819" x="6634163" y="6396038"/>
          <p14:tracePt t="129827" x="6689725" y="6396038"/>
          <p14:tracePt t="129835" x="6781800" y="6396038"/>
          <p14:tracePt t="129842" x="6843713" y="6396038"/>
          <p14:tracePt t="129850" x="6954838" y="6407150"/>
          <p14:tracePt t="129857" x="7108825" y="6419850"/>
          <p14:tracePt t="129865" x="7183438" y="6419850"/>
          <p14:tracePt t="129872" x="7300913" y="6419850"/>
          <p14:tracePt t="129880" x="7435850" y="6419850"/>
          <p14:tracePt t="129906" x="7639050" y="6426200"/>
          <p14:tracePt t="129910" x="7700963" y="6426200"/>
          <p14:tracePt t="129917" x="7726363" y="6426200"/>
          <p14:tracePt t="129924" x="7762875" y="6426200"/>
          <p14:tracePt t="129934" x="7805738" y="6438900"/>
          <p14:tracePt t="129940" x="7824788" y="6438900"/>
          <p14:tracePt t="129947" x="7842250" y="6438900"/>
          <p14:tracePt t="129954" x="7854950" y="6438900"/>
          <p14:tracePt t="129962" x="7861300" y="64389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6B3701-20D6-024B-B017-302DA331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触发器和锁存器的比较</a:t>
            </a:r>
          </a:p>
        </p:txBody>
      </p:sp>
      <p:sp>
        <p:nvSpPr>
          <p:cNvPr id="40963" name="矩形 6146">
            <a:extLst>
              <a:ext uri="{FF2B5EF4-FFF2-40B4-BE49-F238E27FC236}">
                <a16:creationId xmlns:a16="http://schemas.microsoft.com/office/drawing/2014/main" id="{079CCE75-3EB9-41E7-A235-08D0FCBD1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7" y="1686770"/>
            <a:ext cx="7591425" cy="467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>
              <a:lnSpc>
                <a:spcPct val="120000"/>
              </a:lnSpc>
              <a:buClr>
                <a:srgbClr val="FF0000"/>
              </a:buClr>
              <a:buSzPct val="80000"/>
            </a:pP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矩形 6146">
            <a:extLst>
              <a:ext uri="{FF2B5EF4-FFF2-40B4-BE49-F238E27FC236}">
                <a16:creationId xmlns:a16="http://schemas.microsoft.com/office/drawing/2014/main" id="{0B990A78-363E-624F-8FE4-4C543BDA66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924" y="1556544"/>
            <a:ext cx="7591425" cy="467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7200" tIns="47890" rIns="95779" bIns="47890">
            <a:normAutofit fontScale="85000" lnSpcReduction="10000"/>
          </a:bodyPr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Latch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对输入电平敏感，受布线延时影响大，很难保证没有毛刺的输出；而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DFF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不容易产生毛刺。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FPGA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中没有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Latch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单元，只有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FF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单元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 (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我们使用的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Artix-7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中，有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126,800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个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FF)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，需要用多个逻辑单元来实现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Latch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，因此使用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FF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更节约资源。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但是，在某些设计中，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Latch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不可替代。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结论：尽可能避免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Latch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的产生。例如：一个不“完备”的条件语句（有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if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而无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else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case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 没有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default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）将会产生 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Latch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。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080D78E-BDAD-44A8-B9C8-EF2D497253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574842"/>
      </p:ext>
    </p:extLst>
  </p:cSld>
  <p:clrMapOvr>
    <a:masterClrMapping/>
  </p:clrMapOvr>
  <p:transition advTm="19345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90" x="7831138" y="6475413"/>
          <p14:tracePt t="1894" x="7831138" y="6481763"/>
          <p14:tracePt t="1915" x="7824788" y="6475413"/>
          <p14:tracePt t="1923" x="7812088" y="6462713"/>
          <p14:tracePt t="1930" x="7793038" y="6456363"/>
          <p14:tracePt t="1939" x="7781925" y="6451600"/>
          <p14:tracePt t="1945" x="7732713" y="6432550"/>
          <p14:tracePt t="1953" x="7677150" y="6426200"/>
          <p14:tracePt t="1960" x="7651750" y="6419850"/>
          <p14:tracePt t="1968" x="7572375" y="6396038"/>
          <p14:tracePt t="1975" x="7485063" y="6389688"/>
          <p14:tracePt t="1983" x="7448550" y="6383338"/>
          <p14:tracePt t="1992" x="7356475" y="6351588"/>
          <p14:tracePt t="1998" x="7294563" y="6340475"/>
          <p14:tracePt t="2005" x="7226300" y="6334125"/>
          <p14:tracePt t="2013" x="7202488" y="6334125"/>
          <p14:tracePt t="2022" x="7134225" y="6334125"/>
          <p14:tracePt t="2028" x="7085013" y="6334125"/>
          <p14:tracePt t="2035" x="7065963" y="6334125"/>
          <p14:tracePt t="2043" x="7029450" y="6327775"/>
          <p14:tracePt t="2051" x="6997700" y="6327775"/>
          <p14:tracePt t="2058" x="6991350" y="6327775"/>
          <p14:tracePt t="2065" x="6980238" y="6327775"/>
          <p14:tracePt t="2073" x="6961188" y="6315075"/>
          <p14:tracePt t="2081" x="6954838" y="6315075"/>
          <p14:tracePt t="2088" x="6931025" y="6315075"/>
          <p14:tracePt t="2096" x="6911975" y="6315075"/>
          <p14:tracePt t="2103" x="6899275" y="6315075"/>
          <p14:tracePt t="2110" x="6875463" y="6308725"/>
          <p14:tracePt t="2118" x="6843713" y="6308725"/>
          <p14:tracePt t="2125" x="6826250" y="6308725"/>
          <p14:tracePt t="2133" x="6819900" y="6308725"/>
          <p14:tracePt t="2140" x="6807200" y="6308725"/>
          <p14:tracePt t="2148" x="6800850" y="6308725"/>
          <p14:tracePt t="2163" x="6794500" y="6308725"/>
          <p14:tracePt t="2172" x="6788150" y="6308725"/>
          <p14:tracePt t="2178" x="6777038" y="6308725"/>
          <p14:tracePt t="2186" x="6764338" y="6302375"/>
          <p14:tracePt t="2193" x="6757988" y="6302375"/>
          <p14:tracePt t="2200" x="6745288" y="6296025"/>
          <p14:tracePt t="2208" x="6726238" y="6291263"/>
          <p14:tracePt t="2215" x="6702425" y="6291263"/>
          <p14:tracePt t="2223" x="6683375" y="6284913"/>
          <p14:tracePt t="2230" x="6665913" y="6284913"/>
          <p14:tracePt t="2238" x="6640513" y="6284913"/>
          <p14:tracePt t="2245" x="6610350" y="6284913"/>
          <p14:tracePt t="2253" x="6604000" y="6284913"/>
          <p14:tracePt t="2268" x="6597650" y="6284913"/>
          <p14:tracePt t="2275" x="6591300" y="6284913"/>
          <p14:tracePt t="2298" x="6591300" y="6291263"/>
          <p14:tracePt t="2328" x="6584950" y="6296025"/>
          <p14:tracePt t="2628" x="6578600" y="6284913"/>
          <p14:tracePt t="2635" x="6572250" y="6265863"/>
          <p14:tracePt t="2643" x="6572250" y="6259513"/>
          <p14:tracePt t="2651" x="6561138" y="6246813"/>
          <p14:tracePt t="2658" x="6554788" y="6229350"/>
          <p14:tracePt t="2665" x="6548438" y="6223000"/>
          <p14:tracePt t="2672" x="6542088" y="6216650"/>
          <p14:tracePt t="2680" x="6535738" y="6203950"/>
          <p14:tracePt t="2689" x="6529388" y="6191250"/>
          <p14:tracePt t="2710" x="6529388" y="6186488"/>
          <p14:tracePt t="2719" x="6523038" y="6186488"/>
          <p14:tracePt t="2740" x="6523038" y="6180138"/>
          <p14:tracePt t="2778" x="6516688" y="6180138"/>
          <p14:tracePt t="2785" x="6516688" y="6173788"/>
          <p14:tracePt t="2802" x="6511925" y="6173788"/>
          <p14:tracePt t="10575" x="6548438" y="6173788"/>
          <p14:tracePt t="10577" x="6578600" y="6173788"/>
          <p14:tracePt t="10578" x="6610350" y="6161088"/>
          <p14:tracePt t="10579" x="6653213" y="6142038"/>
          <p14:tracePt t="10585" x="6967538" y="6013450"/>
          <p14:tracePt t="10593" x="7035800" y="5988050"/>
          <p14:tracePt t="10600" x="7146925" y="5932488"/>
          <p14:tracePt t="10608" x="7251700" y="5883275"/>
          <p14:tracePt t="10615" x="7294563" y="5859463"/>
          <p14:tracePt t="10622" x="7429500" y="5778500"/>
          <p14:tracePt t="10630" x="7577138" y="5692775"/>
          <p14:tracePt t="10638" x="7632700" y="5667375"/>
          <p14:tracePt t="10645" x="7756525" y="5588000"/>
          <p14:tracePt t="10653" x="7837488" y="5526088"/>
          <p14:tracePt t="10660" x="7867650" y="5507038"/>
          <p14:tracePt t="10668" x="7923213" y="5445125"/>
          <p14:tracePt t="10675" x="7959725" y="5389563"/>
          <p14:tracePt t="10683" x="7997825" y="5346700"/>
          <p14:tracePt t="10690" x="8002588" y="5329238"/>
          <p14:tracePt t="10697" x="8027988" y="5267325"/>
          <p14:tracePt t="10705" x="8058150" y="5211763"/>
          <p14:tracePt t="10713" x="8070850" y="5168900"/>
          <p14:tracePt t="10720" x="8120063" y="5100638"/>
          <p14:tracePt t="10728" x="8181975" y="5032375"/>
          <p14:tracePt t="10735" x="8213725" y="4989513"/>
          <p14:tracePt t="10743" x="8312150" y="4908550"/>
          <p14:tracePt t="10750" x="8416925" y="4810125"/>
          <p14:tracePt t="10758" x="8459788" y="4773613"/>
          <p14:tracePt t="10765" x="8532813" y="4705350"/>
          <p14:tracePt t="10772" x="8583613" y="4637088"/>
          <p14:tracePt t="10780" x="8594725" y="4594225"/>
          <p14:tracePt t="10788" x="8601075" y="4564063"/>
          <p14:tracePt t="10795" x="8613775" y="4514850"/>
          <p14:tracePt t="10803" x="8613775" y="4452938"/>
          <p14:tracePt t="10810" x="8613775" y="4427538"/>
          <p14:tracePt t="10818" x="8613775" y="4367213"/>
          <p14:tracePt t="10825" x="8601075" y="4322763"/>
          <p14:tracePt t="10833" x="8601075" y="4298950"/>
          <p14:tracePt t="10840" x="8601075" y="4267200"/>
          <p14:tracePt t="10848" x="8601075" y="4211638"/>
          <p14:tracePt t="10855" x="8601075" y="4181475"/>
          <p14:tracePt t="10863" x="8601075" y="4125913"/>
          <p14:tracePt t="10870" x="8607425" y="4027488"/>
          <p14:tracePt t="10878" x="8613775" y="3965575"/>
          <p14:tracePt t="10885" x="8626475" y="3922713"/>
          <p14:tracePt t="10893" x="8626475" y="3860800"/>
          <p14:tracePt t="10900" x="8632825" y="3775075"/>
          <p14:tracePt t="10908" x="8632825" y="3756025"/>
          <p14:tracePt t="10915" x="8632825" y="3687763"/>
          <p14:tracePt t="10923" x="8613775" y="3608388"/>
          <p14:tracePt t="10931" x="8601075" y="3559175"/>
          <p14:tracePt t="10938" x="8594725" y="3509963"/>
          <p14:tracePt t="10945" x="8577263" y="3441700"/>
          <p14:tracePt t="10953" x="8570913" y="3409950"/>
          <p14:tracePt t="10960" x="8539163" y="3348038"/>
          <p14:tracePt t="10968" x="8515350" y="3294063"/>
          <p14:tracePt t="10976" x="8483600" y="3225800"/>
          <p14:tracePt t="10983" x="8478838" y="3206750"/>
          <p14:tracePt t="10999" x="8459788" y="3138488"/>
          <p14:tracePt t="11005" x="8453438" y="3095625"/>
          <p14:tracePt t="11014" x="8447088" y="3082925"/>
          <p14:tracePt t="11020" x="8440738" y="3059113"/>
          <p14:tracePt t="11028" x="8434388" y="3033713"/>
          <p14:tracePt t="11035" x="8428038" y="2997200"/>
          <p14:tracePt t="11043" x="8410575" y="2967038"/>
          <p14:tracePt t="11050" x="8404225" y="2917825"/>
          <p14:tracePt t="11058" x="8404225" y="2905125"/>
          <p14:tracePt t="11066" x="8397875" y="2873375"/>
          <p14:tracePt t="11073" x="8391525" y="2855913"/>
          <p14:tracePt t="11081" x="8391525" y="2836863"/>
          <p14:tracePt t="11088" x="8372475" y="2806700"/>
          <p14:tracePt t="11095" x="8348663" y="2762250"/>
          <p14:tracePt t="11103" x="8342313" y="2744788"/>
          <p14:tracePt t="11110" x="8312150" y="2701925"/>
          <p14:tracePt t="11118" x="8274050" y="2670175"/>
          <p14:tracePt t="11126" x="8262938" y="2663825"/>
          <p14:tracePt t="11133" x="8243888" y="2640013"/>
          <p14:tracePt t="11140" x="8231188" y="2627313"/>
          <p14:tracePt t="11148" x="8213725" y="2614613"/>
          <p14:tracePt t="11156" x="8201025" y="2597150"/>
          <p14:tracePt t="11164" x="8188325" y="2565400"/>
          <p14:tracePt t="11171" x="8181975" y="2546350"/>
          <p14:tracePt t="11178" x="8175625" y="2522538"/>
          <p14:tracePt t="11185" x="8151813" y="2503488"/>
          <p14:tracePt t="11193" x="8139113" y="2486025"/>
          <p14:tracePt t="11200" x="8132763" y="2473325"/>
          <p14:tracePt t="11208" x="8120063" y="2454275"/>
          <p14:tracePt t="11216" x="8096250" y="2436813"/>
          <p14:tracePt t="11223" x="8089900" y="2430463"/>
          <p14:tracePt t="11230" x="8083550" y="2417763"/>
          <p14:tracePt t="11238" x="8070850" y="2405063"/>
          <p14:tracePt t="11246" x="8070850" y="2398713"/>
          <p14:tracePt t="11253" x="8058150" y="2381250"/>
          <p14:tracePt t="11260" x="8053388" y="2368550"/>
          <p14:tracePt t="11268" x="8034338" y="2355850"/>
          <p14:tracePt t="11276" x="8027988" y="2336800"/>
          <p14:tracePt t="11283" x="8021638" y="2319338"/>
          <p14:tracePt t="11290" x="8015288" y="2293938"/>
          <p14:tracePt t="11298" x="8015288" y="2281238"/>
          <p14:tracePt t="11306" x="8008938" y="2263775"/>
          <p14:tracePt t="11314" x="8002588" y="2244725"/>
          <p14:tracePt t="11320" x="8002588" y="2232025"/>
          <p14:tracePt t="11328" x="7997825" y="2220913"/>
          <p14:tracePt t="11335" x="7997825" y="2214563"/>
          <p14:tracePt t="11343" x="7997825" y="2208213"/>
          <p14:tracePt t="11351" x="7997825" y="2201863"/>
          <p14:tracePt t="11358" x="7997825" y="2195513"/>
          <p14:tracePt t="11381" x="7997825" y="2189163"/>
          <p14:tracePt t="11411" x="8015288" y="2182813"/>
          <p14:tracePt t="11419" x="8021638" y="2182813"/>
          <p14:tracePt t="11426" x="8027988" y="2176463"/>
          <p14:tracePt t="11434" x="8058150" y="2176463"/>
          <p14:tracePt t="11441" x="8070850" y="2176463"/>
          <p14:tracePt t="11450" x="8089900" y="2176463"/>
          <p14:tracePt t="11456" x="8126413" y="2165350"/>
          <p14:tracePt t="11465" x="8145463" y="2165350"/>
          <p14:tracePt t="11471" x="8175625" y="2159000"/>
          <p14:tracePt t="11479" x="8213725" y="2159000"/>
          <p14:tracePt t="11486" x="8250238" y="2159000"/>
          <p14:tracePt t="11493" x="8274050" y="2152650"/>
          <p14:tracePt t="11501" x="8299450" y="2146300"/>
          <p14:tracePt t="11508" x="8329613" y="2139950"/>
          <p14:tracePt t="11517" x="8335963" y="2139950"/>
          <p14:tracePt t="11523" x="8355013" y="2139950"/>
          <p14:tracePt t="11531" x="8367713" y="2133600"/>
          <p14:tracePt t="11538" x="8378825" y="2133600"/>
          <p14:tracePt t="11545" x="8391525" y="2127250"/>
          <p14:tracePt t="11553" x="8397875" y="2127250"/>
          <p14:tracePt t="11568" x="8410575" y="2127250"/>
          <p14:tracePt t="11576" x="8416925" y="2120900"/>
          <p14:tracePt t="11583" x="8423275" y="2120900"/>
          <p14:tracePt t="11600" x="8428038" y="2120900"/>
          <p14:tracePt t="11636" x="8428038" y="2133600"/>
          <p14:tracePt t="11644" x="8428038" y="2146300"/>
          <p14:tracePt t="11651" x="8416925" y="2159000"/>
          <p14:tracePt t="11659" x="8391525" y="2170113"/>
          <p14:tracePt t="11667" x="8355013" y="2195513"/>
          <p14:tracePt t="11674" x="8274050" y="2232025"/>
          <p14:tracePt t="11681" x="8188325" y="2263775"/>
          <p14:tracePt t="11688" x="8145463" y="2281238"/>
          <p14:tracePt t="11696" x="7997825" y="2325688"/>
          <p14:tracePt t="11703" x="7769225" y="2398713"/>
          <p14:tracePt t="11711" x="7681913" y="2405063"/>
          <p14:tracePt t="11718" x="7392988" y="2460625"/>
          <p14:tracePt t="11726" x="7004050" y="2509838"/>
          <p14:tracePt t="11734" x="6881813" y="2535238"/>
          <p14:tracePt t="11741" x="6542088" y="2559050"/>
          <p14:tracePt t="11748" x="6208713" y="2597150"/>
          <p14:tracePt t="11756" x="5999163" y="2608263"/>
          <p14:tracePt t="11765" x="5710238" y="2652713"/>
          <p14:tracePt t="11771" x="5370513" y="2682875"/>
          <p14:tracePt t="11779" x="5278438" y="2682875"/>
          <p14:tracePt t="11786" x="5049838" y="2682875"/>
          <p14:tracePt t="11794" x="4797425" y="2682875"/>
          <p14:tracePt t="11801" x="4624388" y="2682875"/>
          <p14:tracePt t="11809" x="4549775" y="2682875"/>
          <p14:tracePt t="11816" x="4322763" y="2682875"/>
          <p14:tracePt t="11824" x="4100513" y="2682875"/>
          <p14:tracePt t="11832" x="4013200" y="2682875"/>
          <p14:tracePt t="11838" x="3803650" y="2682875"/>
          <p14:tracePt t="11848" x="3582988" y="2682875"/>
          <p14:tracePt t="11854" x="3508375" y="2682875"/>
          <p14:tracePt t="11861" x="3354388" y="2682875"/>
          <p14:tracePt t="11868" x="3125788" y="2682875"/>
          <p14:tracePt t="11884" x="2886075" y="2682875"/>
          <p14:tracePt t="11891" x="2749550" y="2682875"/>
          <p14:tracePt t="11899" x="2700338" y="2682875"/>
          <p14:tracePt t="11906" x="2565400" y="2682875"/>
          <p14:tracePt t="11915" x="2466975" y="2682875"/>
          <p14:tracePt t="11921" x="2362200" y="2682875"/>
          <p14:tracePt t="11929" x="2317750" y="2682875"/>
          <p14:tracePt t="11936" x="2219325" y="2682875"/>
          <p14:tracePt t="11944" x="2133600" y="2682875"/>
          <p14:tracePt t="11951" x="2108200" y="2682875"/>
          <p14:tracePt t="11959" x="2041525" y="2682875"/>
          <p14:tracePt t="11966" x="1979613" y="2682875"/>
          <p14:tracePt t="11974" x="1930400" y="2682875"/>
          <p14:tracePt t="11982" x="1881188" y="2682875"/>
          <p14:tracePt t="11988" x="1819275" y="2682875"/>
          <p14:tracePt t="11998" x="1800225" y="2682875"/>
          <p14:tracePt t="12003" x="1751013" y="2682875"/>
          <p14:tracePt t="12011" x="1720850" y="2682875"/>
          <p14:tracePt t="12018" x="1714500" y="2682875"/>
          <p14:tracePt t="12026" x="1682750" y="2682875"/>
          <p14:tracePt t="12034" x="1665288" y="2682875"/>
          <p14:tracePt t="12041" x="1646238" y="2682875"/>
          <p14:tracePt t="12049" x="1639888" y="2682875"/>
          <p14:tracePt t="12056" x="1627188" y="2682875"/>
          <p14:tracePt t="12062" x="1616075" y="2682875"/>
          <p14:tracePt t="12070" x="1609725" y="2682875"/>
          <p14:tracePt t="12078" x="1603375" y="2682875"/>
          <p14:tracePt t="12085" x="1597025" y="2682875"/>
          <p14:tracePt t="12357" x="1620838" y="2682875"/>
          <p14:tracePt t="12364" x="1646238" y="2682875"/>
          <p14:tracePt t="12371" x="1665288" y="2682875"/>
          <p14:tracePt t="12379" x="1689100" y="2682875"/>
          <p14:tracePt t="12386" x="1727200" y="2682875"/>
          <p14:tracePt t="12394" x="1776413" y="2682875"/>
          <p14:tracePt t="12401" x="1793875" y="2682875"/>
          <p14:tracePt t="12409" x="1836738" y="2682875"/>
          <p14:tracePt t="12416" x="1868488" y="2682875"/>
          <p14:tracePt t="12424" x="1905000" y="2682875"/>
          <p14:tracePt t="12431" x="1917700" y="2682875"/>
          <p14:tracePt t="12439" x="1954213" y="2682875"/>
          <p14:tracePt t="12448" x="1985963" y="2676525"/>
          <p14:tracePt t="12454" x="2003425" y="2676525"/>
          <p14:tracePt t="12461" x="2022475" y="2676525"/>
          <p14:tracePt t="12469" x="2058988" y="2670175"/>
          <p14:tracePt t="12477" x="2084388" y="2670175"/>
          <p14:tracePt t="12484" x="2108200" y="2670175"/>
          <p14:tracePt t="12492" x="2157413" y="2670175"/>
          <p14:tracePt t="12500" x="2182813" y="2670175"/>
          <p14:tracePt t="12506" x="2232025" y="2670175"/>
          <p14:tracePt t="12515" x="2281238" y="2670175"/>
          <p14:tracePt t="12521" x="2306638" y="2670175"/>
          <p14:tracePt t="12529" x="2355850" y="2670175"/>
          <p14:tracePt t="12536" x="2392363" y="2670175"/>
          <p14:tracePt t="12544" x="2435225" y="2670175"/>
          <p14:tracePt t="12552" x="2454275" y="2670175"/>
          <p14:tracePt t="12559" x="2490788" y="2670175"/>
          <p14:tracePt t="12566" x="2516188" y="2670175"/>
          <p14:tracePt t="12574" x="2533650" y="2670175"/>
          <p14:tracePt t="12581" x="2565400" y="2670175"/>
          <p14:tracePt t="12589" x="2589213" y="2670175"/>
          <p14:tracePt t="12598" x="2614613" y="2670175"/>
          <p14:tracePt t="12604" x="2651125" y="2670175"/>
          <p14:tracePt t="12611" x="2700338" y="2670175"/>
          <p14:tracePt t="12619" x="2719388" y="2670175"/>
          <p14:tracePt t="12627" x="2743200" y="2670175"/>
          <p14:tracePt t="12634" x="2787650" y="2663825"/>
          <p14:tracePt t="12641" x="2811463" y="2663825"/>
          <p14:tracePt t="12649" x="2830513" y="2657475"/>
          <p14:tracePt t="12656" x="2860675" y="2657475"/>
          <p14:tracePt t="12665" x="2879725" y="2657475"/>
          <p14:tracePt t="12671" x="2892425" y="2657475"/>
          <p14:tracePt t="12679" x="2922588" y="2646363"/>
          <p14:tracePt t="12686" x="2971800" y="2646363"/>
          <p14:tracePt t="12696" x="2984500" y="2646363"/>
          <p14:tracePt t="12701" x="3021013" y="2646363"/>
          <p14:tracePt t="12709" x="3070225" y="2646363"/>
          <p14:tracePt t="12717" x="3082925" y="2646363"/>
          <p14:tracePt t="12724" x="3101975" y="2646363"/>
          <p14:tracePt t="12731" x="3125788" y="2646363"/>
          <p14:tracePt t="12739" x="3157538" y="2646363"/>
          <p14:tracePt t="12748" x="3168650" y="2646363"/>
          <p14:tracePt t="12754" x="3206750" y="2646363"/>
          <p14:tracePt t="12761" x="3243263" y="2646363"/>
          <p14:tracePt t="12769" x="3255963" y="2646363"/>
          <p14:tracePt t="12777" x="3292475" y="2646363"/>
          <p14:tracePt t="12784" x="3354388" y="2646363"/>
          <p14:tracePt t="12791" x="3378200" y="2646363"/>
          <p14:tracePt t="12800" x="3429000" y="2646363"/>
          <p14:tracePt t="12806" x="3502025" y="2646363"/>
          <p14:tracePt t="12815" x="3521075" y="2646363"/>
          <p14:tracePt t="12821" x="3570288" y="2646363"/>
          <p14:tracePt t="12829" x="3619500" y="2646363"/>
          <p14:tracePt t="12836" x="3668713" y="2646363"/>
          <p14:tracePt t="12844" x="3687763" y="2646363"/>
          <p14:tracePt t="12851" x="3736975" y="2646363"/>
          <p14:tracePt t="12859" x="3786188" y="2646363"/>
          <p14:tracePt t="12866" x="3803650" y="2646363"/>
          <p14:tracePt t="12874" x="3854450" y="2646363"/>
          <p14:tracePt t="12884" x="3878263" y="2646363"/>
          <p14:tracePt t="12889" x="3903663" y="2646363"/>
          <p14:tracePt t="12898" x="3946525" y="2646363"/>
          <p14:tracePt t="12904" x="3995738" y="2646363"/>
          <p14:tracePt t="12911" x="4008438" y="2646363"/>
          <p14:tracePt t="12919" x="4057650" y="2646363"/>
          <p14:tracePt t="12927" x="4075113" y="2646363"/>
          <p14:tracePt t="12934" x="4094163" y="2646363"/>
          <p14:tracePt t="12941" x="4106863" y="2646363"/>
          <p14:tracePt t="12949" x="4119563" y="2646363"/>
          <p14:tracePt t="12956" x="4130675" y="2646363"/>
          <p14:tracePt t="12965" x="4143375" y="2646363"/>
          <p14:tracePt t="12971" x="4149725" y="2646363"/>
          <p14:tracePt t="12979" x="4168775" y="2646363"/>
          <p14:tracePt t="12986" x="4173538" y="2646363"/>
          <p14:tracePt t="12994" x="4186238" y="2646363"/>
          <p14:tracePt t="13002" x="4211638" y="2646363"/>
          <p14:tracePt t="13009" x="4224338" y="2646363"/>
          <p14:tracePt t="13024" x="4235450" y="2646363"/>
          <p14:tracePt t="13032" x="4254500" y="2646363"/>
          <p14:tracePt t="13039" x="4260850" y="2646363"/>
          <p14:tracePt t="13048" x="4273550" y="2646363"/>
          <p14:tracePt t="13100" x="4279900" y="2646363"/>
          <p14:tracePt t="13121" x="4284663" y="2646363"/>
          <p14:tracePt t="14261" x="4303713" y="2646363"/>
          <p14:tracePt t="14269" x="4359275" y="2646363"/>
          <p14:tracePt t="14276" x="4378325" y="2646363"/>
          <p14:tracePt t="14284" x="4445000" y="2652713"/>
          <p14:tracePt t="14291" x="4519613" y="2652713"/>
          <p14:tracePt t="14299" x="4568825" y="2652713"/>
          <p14:tracePt t="14307" x="4643438" y="2652713"/>
          <p14:tracePt t="14314" x="4716463" y="2652713"/>
          <p14:tracePt t="14321" x="4748213" y="2652713"/>
          <p14:tracePt t="14329" x="4814888" y="2652713"/>
          <p14:tracePt t="14337" x="4840288" y="2652713"/>
          <p14:tracePt t="14344" x="4852988" y="2652713"/>
          <p14:tracePt t="14353" x="4864100" y="2652713"/>
          <p14:tracePt t="14397" x="4870450" y="2652713"/>
          <p14:tracePt t="14404" x="4876800" y="2652713"/>
          <p14:tracePt t="14411" x="4895850" y="2652713"/>
          <p14:tracePt t="14420" x="4914900" y="2652713"/>
          <p14:tracePt t="14426" x="4926013" y="2652713"/>
          <p14:tracePt t="14434" x="4945063" y="2652713"/>
          <p14:tracePt t="14441" x="4964113" y="2652713"/>
          <p14:tracePt t="14449" x="4970463" y="2652713"/>
          <p14:tracePt t="15057" x="4981575" y="2652713"/>
          <p14:tracePt t="15064" x="5019675" y="2652713"/>
          <p14:tracePt t="15071" x="5056188" y="2640013"/>
          <p14:tracePt t="15079" x="5080000" y="2640013"/>
          <p14:tracePt t="15086" x="5135563" y="2640013"/>
          <p14:tracePt t="15094" x="5197475" y="2640013"/>
          <p14:tracePt t="15101" x="5229225" y="2633663"/>
          <p14:tracePt t="15109" x="5265738" y="2633663"/>
          <p14:tracePt t="15117" x="5302250" y="2633663"/>
          <p14:tracePt t="15124" x="5314950" y="2633663"/>
          <p14:tracePt t="15132" x="5334000" y="2633663"/>
          <p14:tracePt t="15139" x="5345113" y="2633663"/>
          <p14:tracePt t="15149" x="5351463" y="2633663"/>
          <p14:tracePt t="15154" x="5364163" y="2633663"/>
          <p14:tracePt t="15161" x="5376863" y="2633663"/>
          <p14:tracePt t="15176" x="5389563" y="2633663"/>
          <p14:tracePt t="15184" x="5400675" y="2633663"/>
          <p14:tracePt t="15191" x="5419725" y="2633663"/>
          <p14:tracePt t="15200" x="5426075" y="2633663"/>
          <p14:tracePt t="15206" x="5445125" y="2640013"/>
          <p14:tracePt t="15215" x="5449888" y="2640013"/>
          <p14:tracePt t="15221" x="5456238" y="2640013"/>
          <p14:tracePt t="15229" x="5462588" y="2640013"/>
          <p14:tracePt t="16234" x="5475288" y="2640013"/>
          <p14:tracePt t="16241" x="5500688" y="2640013"/>
          <p14:tracePt t="16249" x="5511800" y="2640013"/>
          <p14:tracePt t="16258" x="5537200" y="2640013"/>
          <p14:tracePt t="16264" x="5567363" y="2640013"/>
          <p14:tracePt t="16271" x="5580063" y="2640013"/>
          <p14:tracePt t="16279" x="5616575" y="2640013"/>
          <p14:tracePt t="16288" x="5641975" y="2640013"/>
          <p14:tracePt t="16294" x="5665788" y="2640013"/>
          <p14:tracePt t="16301" x="5721350" y="2640013"/>
          <p14:tracePt t="16309" x="5770563" y="2640013"/>
          <p14:tracePt t="16316" x="5795963" y="2640013"/>
          <p14:tracePt t="16324" x="5864225" y="2640013"/>
          <p14:tracePt t="16331" x="5926138" y="2640013"/>
          <p14:tracePt t="16339" x="5956300" y="2640013"/>
          <p14:tracePt t="16346" x="5999163" y="2640013"/>
          <p14:tracePt t="16355" x="6048375" y="2640013"/>
          <p14:tracePt t="16361" x="6103938" y="2646363"/>
          <p14:tracePt t="16369" x="6122988" y="2646363"/>
          <p14:tracePt t="16376" x="6153150" y="2657475"/>
          <p14:tracePt t="16384" x="6178550" y="2663825"/>
          <p14:tracePt t="16392" x="6191250" y="2663825"/>
          <p14:tracePt t="16399" x="6221413" y="2663825"/>
          <p14:tracePt t="16408" x="6240463" y="2663825"/>
          <p14:tracePt t="16414" x="6246813" y="2663825"/>
          <p14:tracePt t="16422" x="6257925" y="2663825"/>
          <p14:tracePt t="16429" x="6276975" y="2670175"/>
          <p14:tracePt t="16438" x="6283325" y="2670175"/>
          <p14:tracePt t="16444" x="6300788" y="2670175"/>
          <p14:tracePt t="16451" x="6313488" y="2670175"/>
          <p14:tracePt t="16459" x="6319838" y="2670175"/>
          <p14:tracePt t="16467" x="6332538" y="2670175"/>
          <p14:tracePt t="16474" x="6345238" y="2670175"/>
          <p14:tracePt t="16482" x="6351588" y="2670175"/>
          <p14:tracePt t="16489" x="6356350" y="2670175"/>
          <p14:tracePt t="16587" x="6362700" y="2670175"/>
          <p14:tracePt t="16601" x="6369050" y="2670175"/>
          <p14:tracePt t="16609" x="6375400" y="2670175"/>
          <p14:tracePt t="16617" x="6381750" y="2670175"/>
          <p14:tracePt t="16624" x="6418263" y="2670175"/>
          <p14:tracePt t="16631" x="6461125" y="2670175"/>
          <p14:tracePt t="16639" x="6486525" y="2670175"/>
          <p14:tracePt t="16647" x="6554788" y="2670175"/>
          <p14:tracePt t="16655" x="6640513" y="2670175"/>
          <p14:tracePt t="16661" x="6689725" y="2670175"/>
          <p14:tracePt t="16667" x="6800850" y="2670175"/>
          <p14:tracePt t="16675" x="6899275" y="2670175"/>
          <p14:tracePt t="16683" x="6973888" y="2670175"/>
          <p14:tracePt t="16690" x="6991350" y="2670175"/>
          <p14:tracePt t="16698" x="7046913" y="2670175"/>
          <p14:tracePt t="16705" x="7097713" y="2670175"/>
          <p14:tracePt t="16713" x="7121525" y="2670175"/>
          <p14:tracePt t="16720" x="7158038" y="2670175"/>
          <p14:tracePt t="16728" x="7177088" y="2670175"/>
          <p14:tracePt t="16736" x="7196138" y="2670175"/>
          <p14:tracePt t="16742" x="7226300" y="2670175"/>
          <p14:tracePt t="16750" x="7269163" y="2657475"/>
          <p14:tracePt t="16758" x="7337425" y="2652713"/>
          <p14:tracePt t="16766" x="7356475" y="2652713"/>
          <p14:tracePt t="16773" x="7380288" y="2646363"/>
          <p14:tracePt t="16781" x="7423150" y="2640013"/>
          <p14:tracePt t="16789" x="7435850" y="2640013"/>
          <p14:tracePt t="16795" x="7461250" y="2640013"/>
          <p14:tracePt t="16803" x="7485063" y="2640013"/>
          <p14:tracePt t="16810" x="7497763" y="2640013"/>
          <p14:tracePt t="16850" x="7504113" y="2640013"/>
          <p14:tracePt t="16856" x="7523163" y="2640013"/>
          <p14:tracePt t="16864" x="7527925" y="2640013"/>
          <p14:tracePt t="16872" x="7540625" y="2640013"/>
          <p14:tracePt t="16879" x="7553325" y="2640013"/>
          <p14:tracePt t="16890" x="7566025" y="2640013"/>
          <p14:tracePt t="16894" x="7577138" y="2640013"/>
          <p14:tracePt t="16901" x="7596188" y="2640013"/>
          <p14:tracePt t="16909" x="7621588" y="2640013"/>
          <p14:tracePt t="16917" x="7627938" y="2640013"/>
          <p14:tracePt t="16924" x="7639050" y="2640013"/>
          <p14:tracePt t="16930" x="7645400" y="2640013"/>
          <p14:tracePt t="16937" x="7651750" y="2640013"/>
          <p14:tracePt t="16945" x="7658100" y="2640013"/>
          <p14:tracePt t="16952" x="7664450" y="2640013"/>
          <p14:tracePt t="16960" x="7681913" y="2640013"/>
          <p14:tracePt t="16968" x="7713663" y="2640013"/>
          <p14:tracePt t="16975" x="7732713" y="2640013"/>
          <p14:tracePt t="16982" x="7737475" y="2640013"/>
          <p14:tracePt t="16990" x="7743825" y="2640013"/>
          <p14:tracePt t="16997" x="7769225" y="2640013"/>
          <p14:tracePt t="17067" x="7775575" y="2640013"/>
          <p14:tracePt t="36378" x="7688263" y="2646363"/>
          <p14:tracePt t="36384" x="7478713" y="2682875"/>
          <p14:tracePt t="36388" x="7121525" y="2725738"/>
          <p14:tracePt t="36396" x="7059613" y="2732088"/>
          <p14:tracePt t="36404" x="6937375" y="2744788"/>
          <p14:tracePt t="36411" x="6800850" y="2762250"/>
          <p14:tracePt t="36420" x="6659563" y="2787650"/>
          <p14:tracePt t="36426" x="6604000" y="2787650"/>
          <p14:tracePt t="36435" x="6492875" y="2806700"/>
          <p14:tracePt t="36441" x="6405563" y="2824163"/>
          <p14:tracePt t="36449" x="6388100" y="2830513"/>
          <p14:tracePt t="36456" x="6326188" y="2830513"/>
          <p14:tracePt t="36463" x="6289675" y="2843213"/>
          <p14:tracePt t="36471" x="6276975" y="2849563"/>
          <p14:tracePt t="36479" x="6257925" y="2849563"/>
          <p14:tracePt t="36487" x="6246813" y="2849563"/>
          <p14:tracePt t="36494" x="6240463" y="2855913"/>
          <p14:tracePt t="36501" x="6234113" y="2855913"/>
          <p14:tracePt t="36509" x="6221413" y="2855913"/>
          <p14:tracePt t="36518" x="6208713" y="2855913"/>
          <p14:tracePt t="36524" x="6191250" y="2855913"/>
          <p14:tracePt t="36531" x="6165850" y="2855913"/>
          <p14:tracePt t="36539" x="6103938" y="2855913"/>
          <p14:tracePt t="36547" x="6080125" y="2855913"/>
          <p14:tracePt t="36554" x="5937250" y="2817813"/>
          <p14:tracePt t="36562" x="5851525" y="2817813"/>
          <p14:tracePt t="36570" x="5815013" y="2817813"/>
          <p14:tracePt t="36577" x="5740400" y="2817813"/>
          <p14:tracePt t="36585" x="5678488" y="2817813"/>
          <p14:tracePt t="36591" x="5648325" y="2817813"/>
          <p14:tracePt t="36599" x="5599113" y="2817813"/>
          <p14:tracePt t="36606" x="5573713" y="2817813"/>
          <p14:tracePt t="36614" x="5543550" y="2813050"/>
          <p14:tracePt t="36621" x="5524500" y="2813050"/>
          <p14:tracePt t="36629" x="5511800" y="2813050"/>
          <p14:tracePt t="36636" x="5487988" y="2813050"/>
          <p14:tracePt t="36644" x="5475288" y="2813050"/>
          <p14:tracePt t="36652" x="5462588" y="2806700"/>
          <p14:tracePt t="36659" x="5445125" y="2806700"/>
          <p14:tracePt t="36667" x="5432425" y="2806700"/>
          <p14:tracePt t="36673" x="5400675" y="2806700"/>
          <p14:tracePt t="36681" x="5376863" y="2806700"/>
          <p14:tracePt t="36688" x="5364163" y="2806700"/>
          <p14:tracePt t="36696" x="5334000" y="2806700"/>
          <p14:tracePt t="36703" x="5314950" y="2806700"/>
          <p14:tracePt t="36711" x="5302250" y="2806700"/>
          <p14:tracePt t="36719" x="5284788" y="2806700"/>
          <p14:tracePt t="36726" x="5265738" y="2806700"/>
          <p14:tracePt t="36734" x="5259388" y="2806700"/>
          <p14:tracePt t="36756" x="5253038" y="2806700"/>
          <p14:tracePt t="36764" x="5253038" y="2800350"/>
          <p14:tracePt t="36771" x="5246688" y="2800350"/>
          <p14:tracePt t="36778" x="5235575" y="2794000"/>
          <p14:tracePt t="36786" x="5229225" y="2794000"/>
          <p14:tracePt t="36793" x="5222875" y="2781300"/>
          <p14:tracePt t="36801" x="5203825" y="2781300"/>
          <p14:tracePt t="36808" x="5197475" y="2774950"/>
          <p14:tracePt t="36817" x="5191125" y="2768600"/>
          <p14:tracePt t="36823" x="5180013" y="2762250"/>
          <p14:tracePt t="36831" x="5173663" y="2762250"/>
          <p14:tracePt t="36838" x="5160963" y="2751138"/>
          <p14:tracePt t="36846" x="5154613" y="2751138"/>
          <p14:tracePt t="36861" x="5148263" y="2751138"/>
          <p14:tracePt t="36869" x="5141913" y="2744788"/>
          <p14:tracePt t="36876" x="5135563" y="2744788"/>
          <p14:tracePt t="36914" x="5135563" y="2738438"/>
          <p14:tracePt t="36921" x="5118100" y="2725738"/>
          <p14:tracePt t="36929" x="5118100" y="2719388"/>
          <p14:tracePt t="36936" x="5111750" y="2719388"/>
          <p14:tracePt t="36944" x="5099050" y="2713038"/>
          <p14:tracePt t="36951" x="5086350" y="2706688"/>
          <p14:tracePt t="36959" x="5080000" y="2706688"/>
          <p14:tracePt t="36967" x="5075238" y="2701925"/>
          <p14:tracePt t="36973" x="5068888" y="2701925"/>
          <p14:tracePt t="36996" x="5062538" y="2701925"/>
          <p14:tracePt t="37004" x="5062538" y="2695575"/>
          <p14:tracePt t="37034" x="5056188" y="2689225"/>
          <p14:tracePt t="37056" x="5049838" y="2689225"/>
          <p14:tracePt t="37064" x="5049838" y="2682875"/>
          <p14:tracePt t="37071" x="5043488" y="2682875"/>
          <p14:tracePt t="37101" x="5043488" y="2676525"/>
          <p14:tracePt t="37410" x="5056188" y="2676525"/>
          <p14:tracePt t="37424" x="5062538" y="2676525"/>
          <p14:tracePt t="37432" x="5068888" y="2670175"/>
          <p14:tracePt t="37439" x="5080000" y="2670175"/>
          <p14:tracePt t="37447" x="5086350" y="2663825"/>
          <p14:tracePt t="37454" x="5092700" y="2663825"/>
          <p14:tracePt t="37462" x="5111750" y="2657475"/>
          <p14:tracePt t="37477" x="5130800" y="2652713"/>
          <p14:tracePt t="37485" x="5160963" y="2652713"/>
          <p14:tracePt t="37492" x="5173663" y="2652713"/>
          <p14:tracePt t="37500" x="5197475" y="2652713"/>
          <p14:tracePt t="37506" x="5216525" y="2652713"/>
          <p14:tracePt t="37514" x="5229225" y="2652713"/>
          <p14:tracePt t="37521" x="5253038" y="2652713"/>
          <p14:tracePt t="37529" x="5272088" y="2652713"/>
          <p14:tracePt t="37537" x="5278438" y="2652713"/>
          <p14:tracePt t="37543" x="5284788" y="2652713"/>
          <p14:tracePt t="37551" x="5289550" y="2657475"/>
          <p14:tracePt t="37702" x="5295900" y="2657475"/>
          <p14:tracePt t="37717" x="5302250" y="2657475"/>
          <p14:tracePt t="37724" x="5308600" y="2657475"/>
          <p14:tracePt t="37739" x="5314950" y="2657475"/>
          <p14:tracePt t="37746" x="5321300" y="2657475"/>
          <p14:tracePt t="37762" x="5327650" y="2657475"/>
          <p14:tracePt t="37770" x="5334000" y="2657475"/>
          <p14:tracePt t="37777" x="5345113" y="2657475"/>
          <p14:tracePt t="37785" x="5364163" y="2657475"/>
          <p14:tracePt t="37791" x="5370513" y="2657475"/>
          <p14:tracePt t="37799" x="5376863" y="2657475"/>
          <p14:tracePt t="37806" x="5376863" y="2663825"/>
          <p14:tracePt t="47149" x="4932363" y="2676525"/>
          <p14:tracePt t="47152" x="4722813" y="2676525"/>
          <p14:tracePt t="47152" x="4587875" y="2676525"/>
          <p14:tracePt t="47153" x="4476750" y="2676525"/>
          <p14:tracePt t="47159" x="4143375" y="2689225"/>
          <p14:tracePt t="47167" x="4113213" y="2695575"/>
          <p14:tracePt t="47175" x="4038600" y="2706688"/>
          <p14:tracePt t="47183" x="3970338" y="2725738"/>
          <p14:tracePt t="47190" x="3946525" y="2725738"/>
          <p14:tracePt t="47198" x="3878263" y="2732088"/>
          <p14:tracePt t="47206" x="3798888" y="2751138"/>
          <p14:tracePt t="47213" x="3711575" y="2768600"/>
          <p14:tracePt t="47222" x="3662363" y="2768600"/>
          <p14:tracePt t="47227" x="3563938" y="2794000"/>
          <p14:tracePt t="47235" x="3459163" y="2813050"/>
          <p14:tracePt t="47243" x="3422650" y="2813050"/>
          <p14:tracePt t="47250" x="3348038" y="2817813"/>
          <p14:tracePt t="47258" x="3305175" y="2830513"/>
          <p14:tracePt t="47265" x="3286125" y="2830513"/>
          <p14:tracePt t="47272" x="3262313" y="2830513"/>
          <p14:tracePt t="47280" x="3230563" y="2830513"/>
          <p14:tracePt t="47289" x="3217863" y="2830513"/>
          <p14:tracePt t="47295" x="3194050" y="2830513"/>
          <p14:tracePt t="47303" x="3157538" y="2830513"/>
          <p14:tracePt t="47310" x="3132138" y="2817813"/>
          <p14:tracePt t="47317" x="3113088" y="2813050"/>
          <p14:tracePt t="47325" x="3089275" y="2813050"/>
          <p14:tracePt t="47333" x="3040063" y="2806700"/>
          <p14:tracePt t="47340" x="3014663" y="2800350"/>
          <p14:tracePt t="47348" x="2978150" y="2794000"/>
          <p14:tracePt t="47356" x="2947988" y="2774950"/>
          <p14:tracePt t="47362" x="2935288" y="2774950"/>
          <p14:tracePt t="47370" x="2897188" y="2768600"/>
          <p14:tracePt t="47378" x="2873375" y="2762250"/>
          <p14:tracePt t="47385" x="2867025" y="2757488"/>
          <p14:tracePt t="47392" x="2847975" y="2751138"/>
          <p14:tracePt t="47400" x="2836863" y="2744788"/>
          <p14:tracePt t="47410" x="2830513" y="2744788"/>
          <p14:tracePt t="47415" x="2824163" y="2738438"/>
          <p14:tracePt t="47423" x="2817813" y="2738438"/>
          <p14:tracePt t="47535" x="2817813" y="2732088"/>
          <p14:tracePt t="47542" x="2817813" y="2725738"/>
          <p14:tracePt t="47550" x="2811463" y="2725738"/>
          <p14:tracePt t="47565" x="2811463" y="2719388"/>
          <p14:tracePt t="47580" x="2811463" y="2713038"/>
          <p14:tracePt t="47925" x="2817813" y="2713038"/>
          <p14:tracePt t="47933" x="2860675" y="2706688"/>
          <p14:tracePt t="47941" x="2879725" y="2701925"/>
          <p14:tracePt t="47948" x="2892425" y="2701925"/>
          <p14:tracePt t="47956" x="2928938" y="2701925"/>
          <p14:tracePt t="47963" x="2947988" y="2701925"/>
          <p14:tracePt t="47970" x="2959100" y="2701925"/>
          <p14:tracePt t="47978" x="2978150" y="2689225"/>
          <p14:tracePt t="47985" x="3008313" y="2689225"/>
          <p14:tracePt t="47994" x="3021013" y="2689225"/>
          <p14:tracePt t="48000" x="3046413" y="2689225"/>
          <p14:tracePt t="48008" x="3076575" y="2689225"/>
          <p14:tracePt t="48015" x="3095625" y="2689225"/>
          <p14:tracePt t="48023" x="3119438" y="2695575"/>
          <p14:tracePt t="48031" x="3144838" y="2701925"/>
          <p14:tracePt t="48038" x="3157538" y="2701925"/>
          <p14:tracePt t="48045" x="3175000" y="2706688"/>
          <p14:tracePt t="48053" x="3194050" y="2706688"/>
          <p14:tracePt t="48061" x="3206750" y="2713038"/>
          <p14:tracePt t="75510" x="3175000" y="2725738"/>
          <p14:tracePt t="75657" x="3175000" y="2732088"/>
          <p14:tracePt t="75666" x="3168650" y="2732088"/>
          <p14:tracePt t="75671" x="3168650" y="2738438"/>
          <p14:tracePt t="75679" x="3163888" y="2738438"/>
          <p14:tracePt t="75687" x="3163888" y="2744788"/>
          <p14:tracePt t="75694" x="3157538" y="2744788"/>
          <p14:tracePt t="75717" x="3151188" y="2744788"/>
          <p14:tracePt t="75784" x="3144838" y="2744788"/>
          <p14:tracePt t="75791" x="3138488" y="2738438"/>
          <p14:tracePt t="75799" x="3125788" y="2732088"/>
          <p14:tracePt t="75808" x="3108325" y="2713038"/>
          <p14:tracePt t="75814" x="3089275" y="2706688"/>
          <p14:tracePt t="75823" x="3063875" y="2701925"/>
          <p14:tracePt t="75829" x="3027363" y="2695575"/>
          <p14:tracePt t="75838" x="3008313" y="2695575"/>
          <p14:tracePt t="75844" x="2959100" y="2695575"/>
          <p14:tracePt t="75852" x="2909888" y="2689225"/>
          <p14:tracePt t="75859" x="2892425" y="2689225"/>
          <p14:tracePt t="75867" x="2854325" y="2676525"/>
          <p14:tracePt t="75874" x="2811463" y="2670175"/>
          <p14:tracePt t="75891" x="2762250" y="2663825"/>
          <p14:tracePt t="75896" x="2725738" y="2657475"/>
          <p14:tracePt t="75905" x="2682875" y="2652713"/>
          <p14:tracePt t="75912" x="2670175" y="2640013"/>
          <p14:tracePt t="75919" x="2651125" y="2633663"/>
          <p14:tracePt t="75926" x="2638425" y="2627313"/>
          <p14:tracePt t="75934" x="2627313" y="2620963"/>
          <p14:tracePt t="75943" x="2595563" y="2608263"/>
          <p14:tracePt t="75949" x="2578100" y="2601913"/>
          <p14:tracePt t="75958" x="2571750" y="2597150"/>
          <p14:tracePt t="75964" x="2546350" y="2590800"/>
          <p14:tracePt t="75971" x="2516188" y="2584450"/>
          <p14:tracePt t="75978" x="2478088" y="2578100"/>
          <p14:tracePt t="75986" x="2454275" y="2565400"/>
          <p14:tracePt t="75993" x="2417763" y="2565400"/>
          <p14:tracePt t="76001" x="2366963" y="2565400"/>
          <p14:tracePt t="76009" x="2349500" y="2565400"/>
          <p14:tracePt t="76016" x="2300288" y="2565400"/>
          <p14:tracePt t="76024" x="2281238" y="2565400"/>
          <p14:tracePt t="76031" x="2262188" y="2565400"/>
          <p14:tracePt t="76039" x="2244725" y="2565400"/>
          <p14:tracePt t="76046" x="2225675" y="2565400"/>
          <p14:tracePt t="76054" x="2219325" y="2565400"/>
          <p14:tracePt t="76061" x="2206625" y="2565400"/>
          <p14:tracePt t="76069" x="2195513" y="2565400"/>
          <p14:tracePt t="76076" x="2182813" y="2565400"/>
          <p14:tracePt t="76084" x="2163763" y="2578100"/>
          <p14:tracePt t="76091" x="2139950" y="2578100"/>
          <p14:tracePt t="76098" x="2114550" y="2584450"/>
          <p14:tracePt t="76106" x="2101850" y="2584450"/>
          <p14:tracePt t="76113" x="2052638" y="2590800"/>
          <p14:tracePt t="76122" x="2016125" y="2590800"/>
          <p14:tracePt t="76128" x="1985963" y="2597150"/>
          <p14:tracePt t="76136" x="1911350" y="2608263"/>
          <p14:tracePt t="76143" x="1849438" y="2614613"/>
          <p14:tracePt t="76151" x="1819275" y="2614613"/>
          <p14:tracePt t="76159" x="1751013" y="2614613"/>
          <p14:tracePt t="76166" x="1689100" y="2614613"/>
          <p14:tracePt t="76174" x="1671638" y="2614613"/>
          <p14:tracePt t="76181" x="1652588" y="2620963"/>
          <p14:tracePt t="76189" x="1620838" y="2620963"/>
          <p14:tracePt t="76196" x="1609725" y="2620963"/>
          <p14:tracePt t="76204" x="1603375" y="2620963"/>
          <p14:tracePt t="76211" x="1577975" y="2620963"/>
          <p14:tracePt t="76219" x="1566863" y="2614613"/>
          <p14:tracePt t="76226" x="1554163" y="2608263"/>
          <p14:tracePt t="76234" x="1528763" y="2601913"/>
          <p14:tracePt t="76241" x="1492250" y="2578100"/>
          <p14:tracePt t="76249" x="1479550" y="2565400"/>
          <p14:tracePt t="76258" x="1393825" y="2522538"/>
          <p14:tracePt t="76263" x="1301750" y="2460625"/>
          <p14:tracePt t="76271" x="1257300" y="2436813"/>
          <p14:tracePt t="76279" x="1128713" y="2330450"/>
          <p14:tracePt t="76286" x="1047750" y="2270125"/>
          <p14:tracePt t="76293" x="981075" y="2220913"/>
          <p14:tracePt t="76301" x="912813" y="2152650"/>
          <p14:tracePt t="76308" x="831850" y="2071688"/>
          <p14:tracePt t="76316" x="771525" y="1992313"/>
          <p14:tracePt t="76324" x="746125" y="1960563"/>
          <p14:tracePt t="76331" x="696913" y="1868488"/>
          <p14:tracePt t="76339" x="660400" y="1825625"/>
          <p14:tracePt t="76346" x="647700" y="1782763"/>
          <p14:tracePt t="76354" x="628650" y="1739900"/>
          <p14:tracePt t="76361" x="611188" y="1671638"/>
          <p14:tracePt t="76369" x="611188" y="1652588"/>
          <p14:tracePt t="76376" x="604838" y="1616075"/>
          <p14:tracePt t="76384" x="592138" y="1579563"/>
          <p14:tracePt t="76391" x="585788" y="1566863"/>
          <p14:tracePt t="76399" x="579438" y="1535113"/>
          <p14:tracePt t="76407" x="579438" y="1504950"/>
          <p14:tracePt t="76414" x="579438" y="1498600"/>
          <p14:tracePt t="76421" x="579438" y="1473200"/>
          <p14:tracePt t="76429" x="573088" y="1455738"/>
          <p14:tracePt t="76436" x="573088" y="1443038"/>
          <p14:tracePt t="76443" x="573088" y="1436688"/>
          <p14:tracePt t="76451" x="573088" y="1430338"/>
          <p14:tracePt t="76683" x="573088" y="1436688"/>
          <p14:tracePt t="76706" x="573088" y="1443038"/>
          <p14:tracePt t="76758" x="573088" y="1449388"/>
          <p14:tracePt t="76781" x="573088" y="1455738"/>
          <p14:tracePt t="77307" x="585788" y="1455738"/>
          <p14:tracePt t="77315" x="611188" y="1455738"/>
          <p14:tracePt t="77322" x="622300" y="1455738"/>
          <p14:tracePt t="77329" x="671513" y="1455738"/>
          <p14:tracePt t="77337" x="733425" y="1455738"/>
          <p14:tracePt t="77345" x="765175" y="1443038"/>
          <p14:tracePt t="77352" x="857250" y="1443038"/>
          <p14:tracePt t="77360" x="968375" y="1443038"/>
          <p14:tracePt t="77368" x="1041400" y="1443038"/>
          <p14:tracePt t="77374" x="1165225" y="1443038"/>
          <p14:tracePt t="77382" x="1301750" y="1443038"/>
          <p14:tracePt t="77389" x="1436688" y="1443038"/>
          <p14:tracePt t="77399" x="1485900" y="1443038"/>
          <p14:tracePt t="77404" x="1584325" y="1443038"/>
          <p14:tracePt t="77412" x="1682750" y="1443038"/>
          <p14:tracePt t="77419" x="1720850" y="1443038"/>
          <p14:tracePt t="77427" x="1781175" y="1443038"/>
          <p14:tracePt t="77434" x="1843088" y="1443038"/>
          <p14:tracePt t="77442" x="1874838" y="1443038"/>
          <p14:tracePt t="77450" x="1911350" y="1443038"/>
          <p14:tracePt t="77457" x="1947863" y="1443038"/>
          <p14:tracePt t="77465" x="1966913" y="1443038"/>
          <p14:tracePt t="77472" x="1985963" y="1443038"/>
          <p14:tracePt t="77480" x="2016125" y="1443038"/>
          <p14:tracePt t="77487" x="2022475" y="1443038"/>
          <p14:tracePt t="77494" x="2046288" y="1443038"/>
          <p14:tracePt t="77502" x="2052638" y="1443038"/>
          <p14:tracePt t="77510" x="2065338" y="1443038"/>
          <p14:tracePt t="77517" x="2071688" y="1443038"/>
          <p14:tracePt t="77525" x="2078038" y="1443038"/>
          <p14:tracePt t="78133" x="2084388" y="1443038"/>
          <p14:tracePt t="78140" x="2101850" y="1436688"/>
          <p14:tracePt t="78147" x="2108200" y="1436688"/>
          <p14:tracePt t="78154" x="2114550" y="1436688"/>
          <p14:tracePt t="78162" x="2127250" y="1436688"/>
          <p14:tracePt t="78170" x="2139950" y="1436688"/>
          <p14:tracePt t="78177" x="2163763" y="1436688"/>
          <p14:tracePt t="78185" x="2206625" y="1436688"/>
          <p14:tracePt t="78193" x="2225675" y="1436688"/>
          <p14:tracePt t="78200" x="2257425" y="1436688"/>
          <p14:tracePt t="78208" x="2324100" y="1449388"/>
          <p14:tracePt t="78214" x="2355850" y="1455738"/>
          <p14:tracePt t="78223" x="2428875" y="1468438"/>
          <p14:tracePt t="78229" x="2503488" y="1473200"/>
          <p14:tracePt t="78237" x="2565400" y="1473200"/>
          <p14:tracePt t="78244" x="2620963" y="1479550"/>
          <p14:tracePt t="78252" x="2706688" y="1492250"/>
          <p14:tracePt t="78260" x="2792413" y="1504950"/>
          <p14:tracePt t="78266" x="2811463" y="1511300"/>
          <p14:tracePt t="78274" x="2879725" y="1511300"/>
          <p14:tracePt t="78281" x="2952750" y="1517650"/>
          <p14:tracePt t="78289" x="2978150" y="1524000"/>
          <p14:tracePt t="78295" x="3033713" y="1524000"/>
          <p14:tracePt t="78303" x="3057525" y="1524000"/>
          <p14:tracePt t="78310" x="3076575" y="1524000"/>
          <p14:tracePt t="78318" x="3125788" y="1524000"/>
          <p14:tracePt t="78326" x="3187700" y="1524000"/>
          <p14:tracePt t="78333" x="3200400" y="1524000"/>
          <p14:tracePt t="78341" x="3206750" y="1524000"/>
          <p14:tracePt t="78348" x="3213100" y="1524000"/>
          <p14:tracePt t="78440" x="3213100" y="1517650"/>
          <p14:tracePt t="78470" x="3213100" y="1511300"/>
          <p14:tracePt t="78485" x="3213100" y="1504950"/>
          <p14:tracePt t="78492" x="3213100" y="1498600"/>
          <p14:tracePt t="78499" x="3213100" y="1492250"/>
          <p14:tracePt t="78514" x="3217863" y="1479550"/>
          <p14:tracePt t="78523" x="3217863" y="1473200"/>
          <p14:tracePt t="78529" x="3224213" y="1462088"/>
          <p14:tracePt t="78537" x="3224213" y="1455738"/>
          <p14:tracePt t="78544" x="3230563" y="1443038"/>
          <p14:tracePt t="78552" x="3230563" y="1436688"/>
          <p14:tracePt t="78559" x="3230563" y="1430338"/>
          <p14:tracePt t="78582" x="3230563" y="1423988"/>
          <p14:tracePt t="78597" x="3230563" y="1419225"/>
          <p14:tracePt t="78702" x="3268663" y="1419225"/>
          <p14:tracePt t="78709" x="3328988" y="1436688"/>
          <p14:tracePt t="78717" x="3360738" y="1436688"/>
          <p14:tracePt t="78724" x="3416300" y="1443038"/>
          <p14:tracePt t="78732" x="3482975" y="1455738"/>
          <p14:tracePt t="78740" x="3533775" y="1462088"/>
          <p14:tracePt t="78747" x="3632200" y="1473200"/>
          <p14:tracePt t="78755" x="3754438" y="1473200"/>
          <p14:tracePt t="78762" x="3792538" y="1473200"/>
          <p14:tracePt t="78770" x="3914775" y="1473200"/>
          <p14:tracePt t="78777" x="4002088" y="1473200"/>
          <p14:tracePt t="78785" x="4100513" y="1473200"/>
          <p14:tracePt t="78792" x="4137025" y="1473200"/>
          <p14:tracePt t="78800" x="4224338" y="1473200"/>
          <p14:tracePt t="78807" x="4297363" y="1473200"/>
          <p14:tracePt t="78815" x="4316413" y="1473200"/>
          <p14:tracePt t="78823" x="4371975" y="1473200"/>
          <p14:tracePt t="78829" x="4402138" y="1473200"/>
          <p14:tracePt t="78837" x="4421188" y="1468438"/>
          <p14:tracePt t="78844" x="4451350" y="1455738"/>
          <p14:tracePt t="78853" x="4464050" y="1449388"/>
          <p14:tracePt t="78861" x="4470400" y="1449388"/>
          <p14:tracePt t="78867" x="4489450" y="1443038"/>
          <p14:tracePt t="78875" x="4494213" y="1443038"/>
          <p14:tracePt t="79070" x="4494213" y="1436688"/>
          <p14:tracePt t="79084" x="4489450" y="1436688"/>
          <p14:tracePt t="79100" x="4483100" y="1430338"/>
          <p14:tracePt t="79122" x="4483100" y="1423988"/>
          <p14:tracePt t="79241" x="4476750" y="1423988"/>
          <p14:tracePt t="79248" x="4457700" y="1419225"/>
          <p14:tracePt t="79317" x="4451350" y="1419225"/>
          <p14:tracePt t="81414" x="4433888" y="1419225"/>
          <p14:tracePt t="81469" x="4427538" y="1419225"/>
          <p14:tracePt t="81515" x="4427538" y="1423988"/>
          <p14:tracePt t="81522" x="4427538" y="1430338"/>
          <p14:tracePt t="81552" x="4427538" y="1436688"/>
          <p14:tracePt t="81559" x="4427538" y="1443038"/>
          <p14:tracePt t="81567" x="4427538" y="1449388"/>
          <p14:tracePt t="81574" x="4427538" y="1455738"/>
          <p14:tracePt t="81582" x="4427538" y="1468438"/>
          <p14:tracePt t="81589" x="4427538" y="1485900"/>
          <p14:tracePt t="81597" x="4427538" y="1492250"/>
          <p14:tracePt t="81605" x="4427538" y="1504950"/>
          <p14:tracePt t="81612" x="4427538" y="1524000"/>
          <p14:tracePt t="81620" x="4427538" y="1547813"/>
          <p14:tracePt t="81627" x="4427538" y="1560513"/>
          <p14:tracePt t="81634" x="4427538" y="1579563"/>
          <p14:tracePt t="81641" x="4427538" y="1584325"/>
          <p14:tracePt t="81649" x="4433888" y="1597025"/>
          <p14:tracePt t="81656" x="4438650" y="1609725"/>
          <p14:tracePt t="81664" x="4438650" y="1622425"/>
          <p14:tracePt t="81672" x="4445000" y="1628775"/>
          <p14:tracePt t="81679" x="4451350" y="1639888"/>
          <p14:tracePt t="81687" x="4464050" y="1658938"/>
          <p14:tracePt t="81694" x="4470400" y="1665288"/>
          <p14:tracePt t="81703" x="4476750" y="1671638"/>
          <p14:tracePt t="81709" x="4476750" y="1684338"/>
          <p14:tracePt t="81717" x="4483100" y="1684338"/>
          <p14:tracePt t="81724" x="4483100" y="1695450"/>
          <p14:tracePt t="81732" x="4489450" y="1695450"/>
          <p14:tracePt t="81762" x="4494213" y="1701800"/>
          <p14:tracePt t="81769" x="4500563" y="1701800"/>
          <p14:tracePt t="81776" x="4513263" y="1701800"/>
          <p14:tracePt t="81786" x="4519613" y="1708150"/>
          <p14:tracePt t="81791" x="4525963" y="1714500"/>
          <p14:tracePt t="81806" x="4532313" y="1720850"/>
          <p14:tracePt t="81823" x="4538663" y="1720850"/>
          <p14:tracePt t="81829" x="4545013" y="1727200"/>
          <p14:tracePt t="81838" x="4549775" y="1727200"/>
          <p14:tracePt t="81844" x="4556125" y="1727200"/>
          <p14:tracePt t="81859" x="4562475" y="1727200"/>
          <p14:tracePt t="81874" x="4568825" y="1727200"/>
          <p14:tracePt t="81888" x="4575175" y="1727200"/>
          <p14:tracePt t="81890" x="4581525" y="1727200"/>
          <p14:tracePt t="81897" x="4587875" y="1727200"/>
          <p14:tracePt t="81905" x="4598988" y="1727200"/>
          <p14:tracePt t="81911" x="4605338" y="1727200"/>
          <p14:tracePt t="81926" x="4618038" y="1727200"/>
          <p14:tracePt t="81935" x="4624388" y="1727200"/>
          <p14:tracePt t="81949" x="4630738" y="1727200"/>
          <p14:tracePt t="81956" x="4637088" y="1733550"/>
          <p14:tracePt t="81964" x="4643438" y="1733550"/>
          <p14:tracePt t="81972" x="4654550" y="1744663"/>
          <p14:tracePt t="81979" x="4667250" y="1770063"/>
          <p14:tracePt t="81987" x="4673600" y="1776413"/>
          <p14:tracePt t="81995" x="4686300" y="1800225"/>
          <p14:tracePt t="82003" x="4699000" y="1844675"/>
          <p14:tracePt t="82009" x="4705350" y="1855788"/>
          <p14:tracePt t="82017" x="4722813" y="1881188"/>
          <p14:tracePt t="82024" x="4748213" y="1924050"/>
          <p14:tracePt t="82032" x="4765675" y="1966913"/>
          <p14:tracePt t="82040" x="4778375" y="1992313"/>
          <p14:tracePt t="82046" x="4797425" y="2035175"/>
          <p14:tracePt t="82055" x="4803775" y="2060575"/>
          <p14:tracePt t="82062" x="4810125" y="2078038"/>
          <p14:tracePt t="82070" x="4814888" y="2097088"/>
          <p14:tracePt t="82076" x="4840288" y="2127250"/>
          <p14:tracePt t="82086" x="4846638" y="2152650"/>
          <p14:tracePt t="82091" x="4852988" y="2170113"/>
          <p14:tracePt t="82099" x="4859338" y="2189163"/>
          <p14:tracePt t="82106" x="4864100" y="2201863"/>
          <p14:tracePt t="82114" x="4870450" y="2220913"/>
          <p14:tracePt t="82123" x="4876800" y="2244725"/>
          <p14:tracePt t="82129" x="4876800" y="2257425"/>
          <p14:tracePt t="82136" x="4876800" y="2270125"/>
          <p14:tracePt t="82144" x="4876800" y="2306638"/>
          <p14:tracePt t="82152" x="4876800" y="2343150"/>
          <p14:tracePt t="82158" x="4876800" y="2355850"/>
          <p14:tracePt t="82166" x="4876800" y="2381250"/>
          <p14:tracePt t="82173" x="4870450" y="2430463"/>
          <p14:tracePt t="82181" x="4859338" y="2447925"/>
          <p14:tracePt t="82188" x="4833938" y="2509838"/>
          <p14:tracePt t="82196" x="4810125" y="2578100"/>
          <p14:tracePt t="82205" x="4803775" y="2597150"/>
          <p14:tracePt t="82211" x="4778375" y="2646363"/>
          <p14:tracePt t="82219" x="4759325" y="2689225"/>
          <p14:tracePt t="82226" x="4741863" y="2732088"/>
          <p14:tracePt t="82234" x="4735513" y="2781300"/>
          <p14:tracePt t="82241" x="4716463" y="2849563"/>
          <p14:tracePt t="82248" x="4699000" y="2873375"/>
          <p14:tracePt t="82256" x="4667250" y="2967038"/>
          <p14:tracePt t="82263" x="4598988" y="3121025"/>
          <p14:tracePt t="82271" x="4549775" y="3206750"/>
          <p14:tracePt t="82279" x="4500563" y="3262313"/>
          <p14:tracePt t="82287" x="4421188" y="3348038"/>
          <p14:tracePt t="82293" x="4329113" y="3416300"/>
          <p14:tracePt t="82301" x="4284663" y="3454400"/>
          <p14:tracePt t="82308" x="4192588" y="3503613"/>
          <p14:tracePt t="82316" x="4113213" y="3546475"/>
          <p14:tracePt t="82323" x="4094163" y="3552825"/>
          <p14:tracePt t="82331" x="4013200" y="3576638"/>
          <p14:tracePt t="82338" x="3927475" y="3576638"/>
          <p14:tracePt t="82346" x="3890963" y="3576638"/>
          <p14:tracePt t="82353" x="3767138" y="3576638"/>
          <p14:tracePt t="82361" x="3643313" y="3576638"/>
          <p14:tracePt t="82368" x="3582988" y="3576638"/>
          <p14:tracePt t="82376" x="3465513" y="3576638"/>
          <p14:tracePt t="82383" x="3341688" y="3576638"/>
          <p14:tracePt t="82391" x="3230563" y="3576638"/>
          <p14:tracePt t="82398" x="3194050" y="3576638"/>
          <p14:tracePt t="82406" x="3070225" y="3576638"/>
          <p14:tracePt t="82413" x="2959100" y="3576638"/>
          <p14:tracePt t="82421" x="2922588" y="3576638"/>
          <p14:tracePt t="82428" x="2824163" y="3576638"/>
          <p14:tracePt t="82436" x="2743200" y="3563938"/>
          <p14:tracePt t="82444" x="2693988" y="3559175"/>
          <p14:tracePt t="82451" x="2632075" y="3546475"/>
          <p14:tracePt t="82458" x="2540000" y="3533775"/>
          <p14:tracePt t="82466" x="2490788" y="3527425"/>
          <p14:tracePt t="82473" x="2405063" y="3509963"/>
          <p14:tracePt t="82481" x="2317750" y="3497263"/>
          <p14:tracePt t="82488" x="2262188" y="3490913"/>
          <p14:tracePt t="82496" x="2238375" y="3490913"/>
          <p14:tracePt t="82504" x="2189163" y="3490913"/>
          <p14:tracePt t="82511" x="2157413" y="3484563"/>
          <p14:tracePt t="82519" x="2146300" y="3484563"/>
          <p14:tracePt t="82526" x="2146300" y="3478213"/>
          <p14:tracePt t="82534" x="2139950" y="3478213"/>
          <p14:tracePt t="82541" x="2133600" y="3478213"/>
          <p14:tracePt t="82549" x="2127250" y="3471863"/>
          <p14:tracePt t="82556" x="2120900" y="3465513"/>
          <p14:tracePt t="82564" x="2114550" y="3465513"/>
          <p14:tracePt t="82571" x="2101850" y="3459163"/>
          <p14:tracePt t="82579" x="2097088" y="3459163"/>
          <p14:tracePt t="82587" x="2071688" y="3454400"/>
          <p14:tracePt t="82594" x="2058988" y="3454400"/>
          <p14:tracePt t="82602" x="2035175" y="3454400"/>
          <p14:tracePt t="82608" x="2003425" y="3448050"/>
          <p14:tracePt t="82616" x="1992313" y="3448050"/>
          <p14:tracePt t="82623" x="1966913" y="3441700"/>
          <p14:tracePt t="82631" x="1936750" y="3435350"/>
          <p14:tracePt t="82638" x="1924050" y="3429000"/>
          <p14:tracePt t="82646" x="1892300" y="3422650"/>
          <p14:tracePt t="82654" x="1868488" y="3403600"/>
          <p14:tracePt t="82661" x="1849438" y="3398838"/>
          <p14:tracePt t="82669" x="1825625" y="3392488"/>
          <p14:tracePt t="82676" x="1793875" y="3373438"/>
          <p14:tracePt t="82684" x="1776413" y="3367088"/>
          <p14:tracePt t="82691" x="1751013" y="3360738"/>
          <p14:tracePt t="82699" x="1714500" y="3354388"/>
          <p14:tracePt t="82706" x="1689100" y="3348038"/>
          <p14:tracePt t="82714" x="1682750" y="3343275"/>
          <p14:tracePt t="82721" x="1646238" y="3343275"/>
          <p14:tracePt t="82728" x="1627188" y="3336925"/>
          <p14:tracePt t="82736" x="1609725" y="3330575"/>
          <p14:tracePt t="82743" x="1603375" y="3324225"/>
          <p14:tracePt t="82751" x="1590675" y="3324225"/>
          <p14:tracePt t="82758" x="1584325" y="3317875"/>
          <p14:tracePt t="82766" x="1577975" y="3311525"/>
          <p14:tracePt t="82773" x="1566863" y="3298825"/>
          <p14:tracePt t="82781" x="1560513" y="3294063"/>
          <p14:tracePt t="82788" x="1541463" y="3281363"/>
          <p14:tracePt t="82796" x="1516063" y="3275013"/>
          <p14:tracePt t="82804" x="1492250" y="3262313"/>
          <p14:tracePt t="82811" x="1466850" y="3262313"/>
          <p14:tracePt t="82818" x="1430338" y="3255963"/>
          <p14:tracePt t="82826" x="1393825" y="3243263"/>
          <p14:tracePt t="82834" x="1381125" y="3243263"/>
          <p14:tracePt t="82841" x="1350963" y="3243263"/>
          <p14:tracePt t="82848" x="1331913" y="3243263"/>
          <p14:tracePt t="82947" x="1325563" y="3243263"/>
          <p14:tracePt t="82954" x="1319213" y="3243263"/>
          <p14:tracePt t="82962" x="1319213" y="3249613"/>
          <p14:tracePt t="82970" x="1319213" y="3255963"/>
          <p14:tracePt t="82977" x="1306513" y="3262313"/>
          <p14:tracePt t="82986" x="1301750" y="3262313"/>
          <p14:tracePt t="82992" x="1301750" y="3268663"/>
          <p14:tracePt t="83000" x="1295400" y="3268663"/>
          <p14:tracePt t="84448" x="1306513" y="3268663"/>
          <p14:tracePt t="84455" x="1362075" y="3268663"/>
          <p14:tracePt t="84462" x="1374775" y="3268663"/>
          <p14:tracePt t="84470" x="1411288" y="3268663"/>
          <p14:tracePt t="84477" x="1430338" y="3268663"/>
          <p14:tracePt t="84485" x="1443038" y="3268663"/>
          <p14:tracePt t="84492" x="1462088" y="3268663"/>
          <p14:tracePt t="84500" x="1479550" y="3268663"/>
          <p14:tracePt t="84508" x="1485900" y="3268663"/>
          <p14:tracePt t="84515" x="1498600" y="3268663"/>
          <p14:tracePt t="84522" x="1516063" y="3268663"/>
          <p14:tracePt t="84529" x="1541463" y="3268663"/>
          <p14:tracePt t="84538" x="1547813" y="3268663"/>
          <p14:tracePt t="84544" x="1577975" y="3268663"/>
          <p14:tracePt t="84551" x="1627188" y="3268663"/>
          <p14:tracePt t="84559" x="1652588" y="3268663"/>
          <p14:tracePt t="84567" x="1701800" y="3268663"/>
          <p14:tracePt t="84574" x="1763713" y="3262313"/>
          <p14:tracePt t="84582" x="1787525" y="3262313"/>
          <p14:tracePt t="84590" x="1855788" y="3255963"/>
          <p14:tracePt t="84597" x="1898650" y="3255963"/>
          <p14:tracePt t="84605" x="1917700" y="3255963"/>
          <p14:tracePt t="84611" x="1954213" y="3255963"/>
          <p14:tracePt t="84620" x="1979613" y="3255963"/>
          <p14:tracePt t="84626" x="1992313" y="3255963"/>
          <p14:tracePt t="84635" x="2028825" y="3255963"/>
          <p14:tracePt t="84642" x="2058988" y="3255963"/>
          <p14:tracePt t="84649" x="2084388" y="3255963"/>
          <p14:tracePt t="84657" x="2101850" y="3255963"/>
          <p14:tracePt t="84664" x="2152650" y="3249613"/>
          <p14:tracePt t="84672" x="2212975" y="3249613"/>
          <p14:tracePt t="84679" x="2251075" y="3249613"/>
          <p14:tracePt t="84688" x="2312988" y="3200400"/>
          <p14:tracePt t="84694" x="2386013" y="3200400"/>
          <p14:tracePt t="84702" x="2411413" y="3200400"/>
          <p14:tracePt t="84709" x="2466975" y="3200400"/>
          <p14:tracePt t="84717" x="2497138" y="3200400"/>
          <p14:tracePt t="84724" x="2516188" y="3200400"/>
          <p14:tracePt t="84732" x="2540000" y="3200400"/>
          <p14:tracePt t="84740" x="2565400" y="3200400"/>
          <p14:tracePt t="84746" x="2582863" y="3200400"/>
          <p14:tracePt t="84755" x="2608263" y="3200400"/>
          <p14:tracePt t="84761" x="2632075" y="3200400"/>
          <p14:tracePt t="84769" x="2651125" y="3200400"/>
          <p14:tracePt t="84776" x="2663825" y="3200400"/>
          <p14:tracePt t="84784" x="2700338" y="3200400"/>
          <p14:tracePt t="84791" x="2738438" y="3200400"/>
          <p14:tracePt t="84799" x="2762250" y="3200400"/>
          <p14:tracePt t="84807" x="2798763" y="3200400"/>
          <p14:tracePt t="84814" x="2843213" y="3194050"/>
          <p14:tracePt t="84822" x="2860675" y="3194050"/>
          <p14:tracePt t="84829" x="2897188" y="3182938"/>
          <p14:tracePt t="84838" x="2903538" y="3182938"/>
          <p14:tracePt t="84844" x="2909888" y="3182938"/>
          <p14:tracePt t="84852" x="2916238" y="3182938"/>
          <p14:tracePt t="85122" x="2928938" y="3182938"/>
          <p14:tracePt t="85137" x="2941638" y="3182938"/>
          <p14:tracePt t="85145" x="2959100" y="3182938"/>
          <p14:tracePt t="85152" x="2965450" y="3182938"/>
          <p14:tracePt t="85159" x="2978150" y="3187700"/>
          <p14:tracePt t="85167" x="3008313" y="3200400"/>
          <p14:tracePt t="85175" x="3021013" y="3200400"/>
          <p14:tracePt t="85183" x="3033713" y="3200400"/>
          <p14:tracePt t="85190" x="3046413" y="3200400"/>
          <p14:tracePt t="85197" x="3057525" y="3200400"/>
          <p14:tracePt t="85204" x="3063875" y="3200400"/>
          <p14:tracePt t="85234" x="3070225" y="3200400"/>
          <p14:tracePt t="85812" x="3076575" y="3200400"/>
          <p14:tracePt t="85820" x="3089275" y="3200400"/>
          <p14:tracePt t="85827" x="3101975" y="3200400"/>
          <p14:tracePt t="85835" x="3108325" y="3200400"/>
          <p14:tracePt t="85842" x="3132138" y="3200400"/>
          <p14:tracePt t="85850" x="3168650" y="3200400"/>
          <p14:tracePt t="85857" x="3187700" y="3200400"/>
          <p14:tracePt t="85864" x="3224213" y="3206750"/>
          <p14:tracePt t="85873" x="3273425" y="3206750"/>
          <p14:tracePt t="85879" x="3286125" y="3206750"/>
          <p14:tracePt t="85889" x="3335338" y="3213100"/>
          <p14:tracePt t="85894" x="3373438" y="3213100"/>
          <p14:tracePt t="85903" x="3390900" y="3219450"/>
          <p14:tracePt t="85909" x="3422650" y="3225800"/>
          <p14:tracePt t="85917" x="3433763" y="3225800"/>
          <p14:tracePt t="85924" x="3452813" y="3232150"/>
          <p14:tracePt t="85931" x="3459163" y="3232150"/>
          <p14:tracePt t="85939" x="3465513" y="3238500"/>
          <p14:tracePt t="85946" x="3478213" y="3238500"/>
          <p14:tracePt t="85954" x="3482975" y="3238500"/>
          <p14:tracePt t="85961" x="3489325" y="3243263"/>
          <p14:tracePt t="85969" x="3514725" y="3249613"/>
          <p14:tracePt t="85976" x="3527425" y="3249613"/>
          <p14:tracePt t="85984" x="3570288" y="3262313"/>
          <p14:tracePt t="85991" x="3613150" y="3262313"/>
          <p14:tracePt t="85999" x="3632200" y="3262313"/>
          <p14:tracePt t="86006" x="3675063" y="3262313"/>
          <p14:tracePt t="86014" x="3698875" y="3262313"/>
          <p14:tracePt t="86021" x="3717925" y="3262313"/>
          <p14:tracePt t="86029" x="3724275" y="3262313"/>
          <p14:tracePt t="86036" x="3730625" y="3262313"/>
          <p14:tracePt t="86058" x="3736975" y="3262313"/>
          <p14:tracePt t="86517" x="3748088" y="3262313"/>
          <p14:tracePt t="86525" x="3767138" y="3249613"/>
          <p14:tracePt t="86532" x="3792538" y="3243263"/>
          <p14:tracePt t="86540" x="3810000" y="3243263"/>
          <p14:tracePt t="86547" x="3829050" y="3238500"/>
          <p14:tracePt t="86555" x="3865563" y="3238500"/>
          <p14:tracePt t="86562" x="3884613" y="3238500"/>
          <p14:tracePt t="86570" x="3914775" y="3232150"/>
          <p14:tracePt t="86578" x="3927475" y="3232150"/>
          <p14:tracePt t="86585" x="3933825" y="3232150"/>
          <p14:tracePt t="86592" x="3946525" y="3232150"/>
          <p14:tracePt t="86599" x="3959225" y="3232150"/>
          <p14:tracePt t="87545" x="3963988" y="3232150"/>
          <p14:tracePt t="87552" x="4013200" y="3232150"/>
          <p14:tracePt t="87560" x="4019550" y="3232150"/>
          <p14:tracePt t="87567" x="4051300" y="3232150"/>
          <p14:tracePt t="87574" x="4068763" y="3232150"/>
          <p14:tracePt t="87582" x="4081463" y="3232150"/>
          <p14:tracePt t="87590" x="4100513" y="3232150"/>
          <p14:tracePt t="87597" x="4113213" y="3232150"/>
          <p14:tracePt t="87604" x="4124325" y="3232150"/>
          <p14:tracePt t="87612" x="4137025" y="3232150"/>
          <p14:tracePt t="87620" x="4149725" y="3232150"/>
          <p14:tracePt t="87627" x="4162425" y="3232150"/>
          <p14:tracePt t="87634" x="4168775" y="3232150"/>
          <p14:tracePt t="87642" x="4186238" y="3232150"/>
          <p14:tracePt t="87650" x="4198938" y="3232150"/>
          <p14:tracePt t="87657" x="4211638" y="3232150"/>
          <p14:tracePt t="87664" x="4248150" y="3232150"/>
          <p14:tracePt t="87673" x="4273550" y="3232150"/>
          <p14:tracePt t="87679" x="4284663" y="3232150"/>
          <p14:tracePt t="87687" x="4322763" y="3238500"/>
          <p14:tracePt t="87694" x="4359275" y="3238500"/>
          <p14:tracePt t="87702" x="4371975" y="3238500"/>
          <p14:tracePt t="87709" x="4402138" y="3238500"/>
          <p14:tracePt t="87717" x="4438650" y="3249613"/>
          <p14:tracePt t="87725" x="4470400" y="3249613"/>
          <p14:tracePt t="87732" x="4476750" y="3249613"/>
          <p14:tracePt t="87740" x="4500563" y="3249613"/>
          <p14:tracePt t="87747" x="4525963" y="3255963"/>
          <p14:tracePt t="87756" x="4538663" y="3255963"/>
          <p14:tracePt t="87761" x="4568825" y="3255963"/>
          <p14:tracePt t="87769" x="4581525" y="3255963"/>
          <p14:tracePt t="87784" x="4587875" y="3255963"/>
          <p14:tracePt t="88533" x="4598988" y="3255963"/>
          <p14:tracePt t="88540" x="4637088" y="3255963"/>
          <p14:tracePt t="88548" x="4649788" y="3255963"/>
          <p14:tracePt t="88557" x="4679950" y="3255963"/>
          <p14:tracePt t="88563" x="4716463" y="3243263"/>
          <p14:tracePt t="88571" x="4735513" y="3243263"/>
          <p14:tracePt t="88578" x="4772025" y="3243263"/>
          <p14:tracePt t="88586" x="4797425" y="3243263"/>
          <p14:tracePt t="88594" x="4821238" y="3243263"/>
          <p14:tracePt t="88601" x="4859338" y="3238500"/>
          <p14:tracePt t="88609" x="4883150" y="3238500"/>
          <p14:tracePt t="88616" x="4908550" y="3238500"/>
          <p14:tracePt t="88631" x="4994275" y="3232150"/>
          <p14:tracePt t="88639" x="5043488" y="3232150"/>
          <p14:tracePt t="88646" x="5062538" y="3232150"/>
          <p14:tracePt t="88654" x="5111750" y="3232150"/>
          <p14:tracePt t="88661" x="5184775" y="3232150"/>
          <p14:tracePt t="88669" x="5222875" y="3232150"/>
          <p14:tracePt t="88676" x="5308600" y="3232150"/>
          <p14:tracePt t="88683" x="5395913" y="3243263"/>
          <p14:tracePt t="88692" x="5432425" y="3243263"/>
          <p14:tracePt t="88699" x="5487988" y="3249613"/>
          <p14:tracePt t="88707" x="5524500" y="3262313"/>
          <p14:tracePt t="88713" x="5537200" y="3262313"/>
          <p14:tracePt t="88721" x="5561013" y="3275013"/>
          <p14:tracePt t="88728" x="5580063" y="3281363"/>
          <p14:tracePt t="88736" x="5592763" y="3281363"/>
          <p14:tracePt t="88744" x="5610225" y="3281363"/>
          <p14:tracePt t="88751" x="5622925" y="3287713"/>
          <p14:tracePt t="88759" x="5641975" y="3294063"/>
          <p14:tracePt t="88766" x="5654675" y="3294063"/>
          <p14:tracePt t="88774" x="5678488" y="3294063"/>
          <p14:tracePt t="88781" x="5703888" y="3294063"/>
          <p14:tracePt t="88789" x="5721350" y="3294063"/>
          <p14:tracePt t="88796" x="5759450" y="3294063"/>
          <p14:tracePt t="88803" x="5795963" y="3294063"/>
          <p14:tracePt t="88811" x="5808663" y="3294063"/>
          <p14:tracePt t="88819" x="5857875" y="3294063"/>
          <p14:tracePt t="88826" x="5894388" y="3294063"/>
          <p14:tracePt t="88834" x="5913438" y="3294063"/>
          <p14:tracePt t="88841" x="5949950" y="3294063"/>
          <p14:tracePt t="88849" x="5980113" y="3294063"/>
          <p14:tracePt t="88857" x="5992813" y="3294063"/>
          <p14:tracePt t="88863" x="6018213" y="3294063"/>
          <p14:tracePt t="88871" x="6048375" y="3294063"/>
          <p14:tracePt t="88878" x="6086475" y="3294063"/>
          <p14:tracePt t="88893" x="6091238" y="3294063"/>
          <p14:tracePt t="88894" x="6116638" y="3294063"/>
          <p14:tracePt t="88901" x="6140450" y="3294063"/>
          <p14:tracePt t="88909" x="6172200" y="3294063"/>
          <p14:tracePt t="88916" x="6208713" y="3294063"/>
          <p14:tracePt t="88924" x="6246813" y="3294063"/>
          <p14:tracePt t="88931" x="6264275" y="3294063"/>
          <p14:tracePt t="88939" x="6319838" y="3294063"/>
          <p14:tracePt t="88946" x="6332538" y="3294063"/>
          <p14:tracePt t="88954" x="6338888" y="3294063"/>
          <p14:tracePt t="88976" x="6338888" y="3287713"/>
          <p14:tracePt t="89045" x="6338888" y="3281363"/>
          <p14:tracePt t="89067" x="6338888" y="3275013"/>
          <p14:tracePt t="89075" x="6338888" y="3268663"/>
          <p14:tracePt t="89089" x="6338888" y="3262313"/>
          <p14:tracePt t="89120" x="6338888" y="3255963"/>
          <p14:tracePt t="89135" x="6332538" y="3249613"/>
          <p14:tracePt t="89157" x="6326188" y="3243263"/>
          <p14:tracePt t="89577" x="6351588" y="3238500"/>
          <p14:tracePt t="89585" x="6356350" y="3238500"/>
          <p14:tracePt t="89600" x="6369050" y="3232150"/>
          <p14:tracePt t="89607" x="6375400" y="3232150"/>
          <p14:tracePt t="89615" x="6381750" y="3232150"/>
          <p14:tracePt t="89630" x="6388100" y="3232150"/>
          <p14:tracePt t="89637" x="6394450" y="3232150"/>
          <p14:tracePt t="89645" x="6405563" y="3232150"/>
          <p14:tracePt t="89652" x="6411913" y="3232150"/>
          <p14:tracePt t="89659" x="6424613" y="3232150"/>
          <p14:tracePt t="89668" x="6456363" y="3232150"/>
          <p14:tracePt t="89674" x="6467475" y="3232150"/>
          <p14:tracePt t="89682" x="6486525" y="3232150"/>
          <p14:tracePt t="89689" x="6523038" y="3232150"/>
          <p14:tracePt t="89697" x="6561138" y="3232150"/>
          <p14:tracePt t="89705" x="6578600" y="3232150"/>
          <p14:tracePt t="89712" x="6616700" y="3232150"/>
          <p14:tracePt t="89720" x="6640513" y="3232150"/>
          <p14:tracePt t="89735" x="6646863" y="3232150"/>
          <p14:tracePt t="92573" x="6689725" y="3232150"/>
          <p14:tracePt t="92577" x="6696075" y="3232150"/>
          <p14:tracePt t="92720" x="6708775" y="3232150"/>
          <p14:tracePt t="92727" x="6721475" y="3232150"/>
          <p14:tracePt t="92734" x="6751638" y="3232150"/>
          <p14:tracePt t="92742" x="6770688" y="3232150"/>
          <p14:tracePt t="92749" x="6788150" y="3232150"/>
          <p14:tracePt t="92757" x="6826250" y="3232150"/>
          <p14:tracePt t="92765" x="6886575" y="3232150"/>
          <p14:tracePt t="92772" x="6961188" y="3232150"/>
          <p14:tracePt t="92780" x="6991350" y="3232150"/>
          <p14:tracePt t="92787" x="7085013" y="3232150"/>
          <p14:tracePt t="92796" x="7170738" y="3232150"/>
          <p14:tracePt t="92802" x="7213600" y="3232150"/>
          <p14:tracePt t="92810" x="7343775" y="3232150"/>
          <p14:tracePt t="92817" x="7467600" y="3232150"/>
          <p14:tracePt t="92824" x="7504113" y="3232150"/>
          <p14:tracePt t="92832" x="7615238" y="3232150"/>
          <p14:tracePt t="92839" x="7700963" y="3232150"/>
          <p14:tracePt t="92847" x="7762875" y="3232150"/>
          <p14:tracePt t="92854" x="7848600" y="3232150"/>
          <p14:tracePt t="92862" x="7935913" y="3232150"/>
          <p14:tracePt t="92869" x="8034338" y="3232150"/>
          <p14:tracePt t="92882" x="8070850" y="3232150"/>
          <p14:tracePt t="92884" x="8169275" y="3232150"/>
          <p14:tracePt t="92892" x="8256588" y="3232150"/>
          <p14:tracePt t="92899" x="8318500" y="3232150"/>
          <p14:tracePt t="92907" x="8372475" y="3232150"/>
          <p14:tracePt t="92914" x="8397875" y="3232150"/>
          <p14:tracePt t="92922" x="8410575" y="3232150"/>
          <p14:tracePt t="92929" x="8423275" y="3232150"/>
          <p14:tracePt t="92937" x="8428038" y="3232150"/>
          <p14:tracePt t="92945" x="8434388" y="3232150"/>
          <p14:tracePt t="93110" x="8416925" y="3232150"/>
          <p14:tracePt t="93117" x="8372475" y="3232150"/>
          <p14:tracePt t="93125" x="8274050" y="3232150"/>
          <p14:tracePt t="93132" x="8102600" y="3255963"/>
          <p14:tracePt t="93140" x="8015288" y="3268663"/>
          <p14:tracePt t="93149" x="7799388" y="3305175"/>
          <p14:tracePt t="93154" x="7534275" y="3348038"/>
          <p14:tracePt t="93163" x="7423150" y="3360738"/>
          <p14:tracePt t="93170" x="7170738" y="3409950"/>
          <p14:tracePt t="93179" x="6937375" y="3441700"/>
          <p14:tracePt t="93184" x="6616700" y="3503613"/>
          <p14:tracePt t="93192" x="6535738" y="3514725"/>
          <p14:tracePt t="93199" x="6283325" y="3576638"/>
          <p14:tracePt t="93207" x="6042025" y="3619500"/>
          <p14:tracePt t="93217" x="5943600" y="3644900"/>
          <p14:tracePt t="93222" x="5710238" y="3681413"/>
          <p14:tracePt t="93229" x="5419725" y="3713163"/>
          <p14:tracePt t="93237" x="5334000" y="3730625"/>
          <p14:tracePt t="93246" x="5086350" y="3756025"/>
          <p14:tracePt t="93252" x="4870450" y="3798888"/>
          <p14:tracePt t="93260" x="4797425" y="3798888"/>
          <p14:tracePt t="93267" x="4649788" y="3830638"/>
          <p14:tracePt t="93274" x="4545013" y="3830638"/>
          <p14:tracePt t="93281" x="4476750" y="3841750"/>
          <p14:tracePt t="93289" x="4378325" y="3848100"/>
          <p14:tracePt t="93298" x="4279900" y="3848100"/>
          <p14:tracePt t="93304" x="4205288" y="3848100"/>
          <p14:tracePt t="93312" x="4156075" y="3848100"/>
          <p14:tracePt t="93319" x="4081463" y="3848100"/>
          <p14:tracePt t="93326" x="3995738" y="3848100"/>
          <p14:tracePt t="93334" x="3946525" y="3848100"/>
          <p14:tracePt t="93341" x="3835400" y="3848100"/>
          <p14:tracePt t="93349" x="3748088" y="3835400"/>
          <p14:tracePt t="93356" x="3705225" y="3835400"/>
          <p14:tracePt t="93363" x="3576638" y="3835400"/>
          <p14:tracePt t="93371" x="3452813" y="3835400"/>
          <p14:tracePt t="93378" x="3354388" y="3835400"/>
          <p14:tracePt t="93385" x="3305175" y="3835400"/>
          <p14:tracePt t="93394" x="3243263" y="3835400"/>
          <p14:tracePt t="93400" x="3168650" y="3835400"/>
          <p14:tracePt t="93408" x="3138488" y="3835400"/>
          <p14:tracePt t="93416" x="3089275" y="3835400"/>
          <p14:tracePt t="93423" x="3063875" y="3835400"/>
          <p14:tracePt t="93431" x="3052763" y="3835400"/>
          <p14:tracePt t="93439" x="3021013" y="3830638"/>
          <p14:tracePt t="93446" x="3003550" y="3830638"/>
          <p14:tracePt t="93454" x="2984500" y="3830638"/>
          <p14:tracePt t="93461" x="2965450" y="3824288"/>
          <p14:tracePt t="93469" x="2916238" y="3824288"/>
          <p14:tracePt t="93476" x="2897188" y="3824288"/>
          <p14:tracePt t="93484" x="2847975" y="3824288"/>
          <p14:tracePt t="93491" x="2787650" y="3817938"/>
          <p14:tracePt t="93499" x="2749550" y="3817938"/>
          <p14:tracePt t="93507" x="2719388" y="3805238"/>
          <p14:tracePt t="93514" x="2670175" y="3805238"/>
          <p14:tracePt t="93521" x="2614613" y="3786188"/>
          <p14:tracePt t="93530" x="2595563" y="3786188"/>
          <p14:tracePt t="93536" x="2546350" y="3775075"/>
          <p14:tracePt t="93544" x="2522538" y="3768725"/>
          <p14:tracePt t="93551" x="2497138" y="3762375"/>
          <p14:tracePt t="93559" x="2454275" y="3749675"/>
          <p14:tracePt t="93566" x="2411413" y="3749675"/>
          <p14:tracePt t="93574" x="2405063" y="3749675"/>
          <p14:tracePt t="93581" x="2373313" y="3749675"/>
          <p14:tracePt t="93589" x="2349500" y="3749675"/>
          <p14:tracePt t="93596" x="2336800" y="3749675"/>
          <p14:tracePt t="93604" x="2306638" y="3749675"/>
          <p14:tracePt t="93611" x="2300288" y="3749675"/>
          <p14:tracePt t="93619" x="2281238" y="3749675"/>
          <p14:tracePt t="93634" x="2268538" y="3749675"/>
          <p14:tracePt t="93641" x="2257425" y="3749675"/>
          <p14:tracePt t="93649" x="2251075" y="3749675"/>
          <p14:tracePt t="93656" x="2232025" y="3749675"/>
          <p14:tracePt t="93664" x="2212975" y="3749675"/>
          <p14:tracePt t="93671" x="2201863" y="3749675"/>
          <p14:tracePt t="93679" x="2195513" y="3749675"/>
          <p14:tracePt t="93686" x="2176463" y="3749675"/>
          <p14:tracePt t="93694" x="2170113" y="3749675"/>
          <p14:tracePt t="93701" x="2163763" y="3749675"/>
          <p14:tracePt t="93709" x="2157413" y="3743325"/>
          <p14:tracePt t="93716" x="2146300" y="3743325"/>
          <p14:tracePt t="93731" x="2139950" y="3736975"/>
          <p14:tracePt t="93739" x="2133600" y="3730625"/>
          <p14:tracePt t="93746" x="2127250" y="3730625"/>
          <p14:tracePt t="93754" x="2127250" y="3724275"/>
          <p14:tracePt t="93761" x="2127250" y="3719513"/>
          <p14:tracePt t="93769" x="2120900" y="3719513"/>
          <p14:tracePt t="93776" x="2114550" y="3713163"/>
          <p14:tracePt t="93784" x="2108200" y="3713163"/>
          <p14:tracePt t="93791" x="2101850" y="3713163"/>
          <p14:tracePt t="93799" x="2097088" y="3706813"/>
          <p14:tracePt t="93806" x="2090738" y="3706813"/>
          <p14:tracePt t="93821" x="2084388" y="3706813"/>
          <p14:tracePt t="93883" x="2078038" y="3706813"/>
          <p14:tracePt t="93890" x="2058988" y="3706813"/>
          <p14:tracePt t="93897" x="2046288" y="3706813"/>
          <p14:tracePt t="93905" x="2041525" y="3706813"/>
          <p14:tracePt t="93913" x="2028825" y="3706813"/>
          <p14:tracePt t="94460" x="2046288" y="3706813"/>
          <p14:tracePt t="94468" x="2090738" y="3706813"/>
          <p14:tracePt t="94474" x="2139950" y="3706813"/>
          <p14:tracePt t="94482" x="2219325" y="3700463"/>
          <p14:tracePt t="94489" x="2257425" y="3700463"/>
          <p14:tracePt t="94497" x="2343150" y="3700463"/>
          <p14:tracePt t="94505" x="2428875" y="3700463"/>
          <p14:tracePt t="94512" x="2466975" y="3694113"/>
          <p14:tracePt t="94520" x="2533650" y="3681413"/>
          <p14:tracePt t="94527" x="2582863" y="3681413"/>
          <p14:tracePt t="94535" x="2595563" y="3681413"/>
          <p14:tracePt t="94542" x="2614613" y="3681413"/>
          <p14:tracePt t="94551" x="2632075" y="3681413"/>
          <p14:tracePt t="94557" x="2651125" y="3681413"/>
          <p14:tracePt t="94565" x="2657475" y="3681413"/>
          <p14:tracePt t="94572" x="2682875" y="3681413"/>
          <p14:tracePt t="94580" x="2706688" y="3681413"/>
          <p14:tracePt t="94587" x="2732088" y="3681413"/>
          <p14:tracePt t="94595" x="2774950" y="3681413"/>
          <p14:tracePt t="94602" x="2811463" y="3681413"/>
          <p14:tracePt t="94610" x="2836863" y="3681413"/>
          <p14:tracePt t="94618" x="2873375" y="3681413"/>
          <p14:tracePt t="94624" x="2909888" y="3681413"/>
          <p14:tracePt t="94632" x="2922588" y="3681413"/>
          <p14:tracePt t="94639" x="2928938" y="3681413"/>
          <p14:tracePt t="94707" x="2935288" y="3681413"/>
          <p14:tracePt t="94715" x="2947988" y="3681413"/>
          <p14:tracePt t="94722" x="2959100" y="3681413"/>
          <p14:tracePt t="94730" x="2971800" y="3681413"/>
          <p14:tracePt t="94737" x="2978150" y="3681413"/>
          <p14:tracePt t="94745" x="2990850" y="3681413"/>
          <p14:tracePt t="94752" x="2997200" y="3681413"/>
          <p14:tracePt t="95675" x="3003550" y="3681413"/>
          <p14:tracePt t="95682" x="3008313" y="3681413"/>
          <p14:tracePt t="95689" x="3021013" y="3681413"/>
          <p14:tracePt t="95697" x="3040063" y="3681413"/>
          <p14:tracePt t="95704" x="3076575" y="3681413"/>
          <p14:tracePt t="95712" x="3125788" y="3681413"/>
          <p14:tracePt t="95719" x="3163888" y="3681413"/>
          <p14:tracePt t="95727" x="3230563" y="3681413"/>
          <p14:tracePt t="95734" x="3317875" y="3681413"/>
          <p14:tracePt t="95742" x="3335338" y="3681413"/>
          <p14:tracePt t="95750" x="3403600" y="3687763"/>
          <p14:tracePt t="95757" x="3478213" y="3687763"/>
          <p14:tracePt t="95766" x="3514725" y="3694113"/>
          <p14:tracePt t="95772" x="3594100" y="3700463"/>
          <p14:tracePt t="95780" x="3694113" y="3713163"/>
          <p14:tracePt t="95786" x="3743325" y="3719513"/>
          <p14:tracePt t="95794" x="3816350" y="3730625"/>
          <p14:tracePt t="95801" x="3927475" y="3743325"/>
          <p14:tracePt t="95809" x="4038600" y="3749675"/>
          <p14:tracePt t="95816" x="4100513" y="3749675"/>
          <p14:tracePt t="95824" x="4235450" y="3749675"/>
          <p14:tracePt t="95832" x="4371975" y="3749675"/>
          <p14:tracePt t="95839" x="4421188" y="3762375"/>
          <p14:tracePt t="95846" x="4494213" y="3762375"/>
          <p14:tracePt t="95854" x="4538663" y="3762375"/>
          <p14:tracePt t="95861" x="4545013" y="3762375"/>
          <p14:tracePt t="96140" x="4538663" y="3762375"/>
          <p14:tracePt t="96149" x="4525963" y="3762375"/>
          <p14:tracePt t="96153" x="4519613" y="3762375"/>
          <p14:tracePt t="96161" x="4500563" y="3762375"/>
          <p14:tracePt t="96168" x="4489450" y="3756025"/>
          <p14:tracePt t="96176" x="4483100" y="3756025"/>
          <p14:tracePt t="96183" x="4470400" y="3756025"/>
          <p14:tracePt t="96191" x="4470400" y="3749675"/>
          <p14:tracePt t="96198" x="4470400" y="3743325"/>
          <p14:tracePt t="96206" x="4457700" y="3743325"/>
          <p14:tracePt t="96214" x="4451350" y="3730625"/>
          <p14:tracePt t="96221" x="4438650" y="3730625"/>
          <p14:tracePt t="96228" x="4433888" y="3724275"/>
          <p14:tracePt t="96235" x="4427538" y="3724275"/>
          <p14:tracePt t="96243" x="4421188" y="3719513"/>
          <p14:tracePt t="96251" x="4414838" y="3719513"/>
          <p14:tracePt t="96258" x="4414838" y="3713163"/>
          <p14:tracePt t="96297" x="4408488" y="3713163"/>
          <p14:tracePt t="96305" x="4408488" y="3706813"/>
          <p14:tracePt t="105391" x="4464050" y="3700463"/>
          <p14:tracePt t="105398" x="4545013" y="3700463"/>
          <p14:tracePt t="105403" x="4673600" y="3700463"/>
          <p14:tracePt t="105410" x="4699000" y="3700463"/>
          <p14:tracePt t="105418" x="4765675" y="3706813"/>
          <p14:tracePt t="105426" x="4902200" y="3706813"/>
          <p14:tracePt t="105434" x="5075238" y="3719513"/>
          <p14:tracePt t="105441" x="5160963" y="3719513"/>
          <p14:tracePt t="105448" x="5419725" y="3730625"/>
          <p14:tracePt t="105455" x="5802313" y="3743325"/>
          <p14:tracePt t="105464" x="5937250" y="3743325"/>
          <p14:tracePt t="105470" x="6202363" y="3775075"/>
          <p14:tracePt t="105478" x="6437313" y="3786188"/>
          <p14:tracePt t="105485" x="6511925" y="3792538"/>
          <p14:tracePt t="105493" x="6610350" y="3817938"/>
          <p14:tracePt t="105501" x="6708775" y="3824288"/>
          <p14:tracePt t="105508" x="6732588" y="3830638"/>
          <p14:tracePt t="105515" x="6770688" y="3848100"/>
          <p14:tracePt t="105523" x="6788150" y="3860800"/>
          <p14:tracePt t="105531" x="6800850" y="3860800"/>
          <p14:tracePt t="105538" x="6826250" y="3867150"/>
          <p14:tracePt t="105547" x="6843713" y="3873500"/>
          <p14:tracePt t="105553" x="6869113" y="3879850"/>
          <p14:tracePt t="105560" x="6892925" y="3879850"/>
          <p14:tracePt t="105568" x="6931025" y="3879850"/>
          <p14:tracePt t="105576" x="7016750" y="3879850"/>
          <p14:tracePt t="105583" x="7065963" y="3879850"/>
          <p14:tracePt t="105590" x="7151688" y="3879850"/>
          <p14:tracePt t="105599" x="7239000" y="3879850"/>
          <p14:tracePt t="105605" x="7269163" y="3873500"/>
          <p14:tracePt t="105614" x="7294563" y="3873500"/>
          <p14:tracePt t="105620" x="7312025" y="3873500"/>
          <p14:tracePt t="105740" x="7307263" y="3873500"/>
          <p14:tracePt t="105755" x="7300913" y="3873500"/>
          <p14:tracePt t="105763" x="7294563" y="3873500"/>
          <p14:tracePt t="105853" x="7318375" y="3867150"/>
          <p14:tracePt t="105860" x="7337425" y="3860800"/>
          <p14:tracePt t="105868" x="7386638" y="3848100"/>
          <p14:tracePt t="105883" x="7442200" y="3848100"/>
          <p14:tracePt t="105891" x="7504113" y="3835400"/>
          <p14:tracePt t="105898" x="7540625" y="3835400"/>
          <p14:tracePt t="105905" x="7559675" y="3830638"/>
          <p14:tracePt t="105914" x="7608888" y="3811588"/>
          <p14:tracePt t="105920" x="7658100" y="3811588"/>
          <p14:tracePt t="105928" x="7681913" y="3805238"/>
          <p14:tracePt t="105935" x="7720013" y="3805238"/>
          <p14:tracePt t="105943" x="7769225" y="3792538"/>
          <p14:tracePt t="105950" x="7788275" y="3792538"/>
          <p14:tracePt t="105958" x="7837488" y="3786188"/>
          <p14:tracePt t="105967" x="7861300" y="3786188"/>
          <p14:tracePt t="105973" x="7893050" y="3786188"/>
          <p14:tracePt t="105981" x="7910513" y="3786188"/>
          <p14:tracePt t="105988" x="7959725" y="3786188"/>
          <p14:tracePt t="105997" x="8008938" y="3786188"/>
          <p14:tracePt t="106003" x="8027988" y="3786188"/>
          <p14:tracePt t="106009" x="8077200" y="3786188"/>
          <p14:tracePt t="106017" x="8113713" y="3786188"/>
          <p14:tracePt t="106024" x="8132763" y="3786188"/>
          <p14:tracePt t="106032" x="8169275" y="3786188"/>
          <p14:tracePt t="106039" x="8188325" y="3786188"/>
          <p14:tracePt t="106046" x="8207375" y="3786188"/>
          <p14:tracePt t="106054" x="8231188" y="3786188"/>
          <p14:tracePt t="106062" x="8250238" y="3786188"/>
          <p14:tracePt t="106069" x="8256588" y="3786188"/>
          <p14:tracePt t="106077" x="8262938" y="3786188"/>
          <p14:tracePt t="106116" x="8262938" y="3779838"/>
          <p14:tracePt t="106131" x="8267700" y="3779838"/>
          <p14:tracePt t="106243" x="8256588" y="3779838"/>
          <p14:tracePt t="106251" x="8231188" y="3779838"/>
          <p14:tracePt t="106258" x="8181975" y="3792538"/>
          <p14:tracePt t="106267" x="8096250" y="3817938"/>
          <p14:tracePt t="106273" x="8053388" y="3835400"/>
          <p14:tracePt t="106281" x="7910513" y="3879850"/>
          <p14:tracePt t="106288" x="7677150" y="3952875"/>
          <p14:tracePt t="106296" x="7589838" y="3984625"/>
          <p14:tracePt t="106303" x="7226300" y="4083050"/>
          <p14:tracePt t="106310" x="6850063" y="4168775"/>
          <p14:tracePt t="106318" x="6307138" y="4279900"/>
          <p14:tracePt t="106326" x="6140450" y="4305300"/>
          <p14:tracePt t="106333" x="5629275" y="4397375"/>
          <p14:tracePt t="106340" x="5167313" y="4452938"/>
          <p14:tracePt t="106348" x="5024438" y="4471988"/>
          <p14:tracePt t="106355" x="4667250" y="4489450"/>
          <p14:tracePt t="106364" x="4506913" y="4502150"/>
          <p14:tracePt t="106371" x="4421188" y="4502150"/>
          <p14:tracePt t="106378" x="4322763" y="4502150"/>
          <p14:tracePt t="106385" x="4224338" y="4502150"/>
          <p14:tracePt t="106393" x="4173538" y="4502150"/>
          <p14:tracePt t="106400" x="4064000" y="4502150"/>
          <p14:tracePt t="106408" x="3963988" y="4502150"/>
          <p14:tracePt t="106415" x="3927475" y="4502150"/>
          <p14:tracePt t="106423" x="3865563" y="4502150"/>
          <p14:tracePt t="106431" x="3779838" y="4502150"/>
          <p14:tracePt t="106438" x="3694113" y="4502150"/>
          <p14:tracePt t="106447" x="3656013" y="4502150"/>
          <p14:tracePt t="106453" x="3570288" y="4502150"/>
          <p14:tracePt t="106461" x="3495675" y="4502150"/>
          <p14:tracePt t="106468" x="3459163" y="4502150"/>
          <p14:tracePt t="106477" x="3403600" y="4508500"/>
          <p14:tracePt t="106483" x="3354388" y="4521200"/>
          <p14:tracePt t="106490" x="3335338" y="4521200"/>
          <p14:tracePt t="106498" x="3305175" y="4527550"/>
          <p14:tracePt t="106505" x="3286125" y="4527550"/>
          <p14:tracePt t="106514" x="3273425" y="4527550"/>
          <p14:tracePt t="106521" x="3262313" y="4532313"/>
          <p14:tracePt t="106528" x="3243263" y="4532313"/>
          <p14:tracePt t="106535" x="3206750" y="4545013"/>
          <p14:tracePt t="106543" x="3181350" y="4545013"/>
          <p14:tracePt t="106551" x="3138488" y="4557713"/>
          <p14:tracePt t="106558" x="3070225" y="4576763"/>
          <p14:tracePt t="106567" x="3052763" y="4576763"/>
          <p14:tracePt t="106573" x="3003550" y="4581525"/>
          <p14:tracePt t="106581" x="2965450" y="4581525"/>
          <p14:tracePt t="106588" x="2935288" y="4587875"/>
          <p14:tracePt t="106597" x="2897188" y="4587875"/>
          <p14:tracePt t="106603" x="2847975" y="4587875"/>
          <p14:tracePt t="106610" x="2836863" y="4587875"/>
          <p14:tracePt t="106618" x="2817813" y="4587875"/>
          <p14:tracePt t="106625" x="2798763" y="4587875"/>
          <p14:tracePt t="106641" x="2798763" y="4581525"/>
          <p14:tracePt t="106648" x="2792413" y="4576763"/>
          <p14:tracePt t="106655" x="2792413" y="4564063"/>
          <p14:tracePt t="106664" x="2792413" y="4557713"/>
          <p14:tracePt t="106670" x="2792413" y="4545013"/>
          <p14:tracePt t="106678" x="2805113" y="4538663"/>
          <p14:tracePt t="106685" x="2811463" y="4527550"/>
          <p14:tracePt t="106693" x="2836863" y="4508500"/>
          <p14:tracePt t="106700" x="2873375" y="4489450"/>
          <p14:tracePt t="106708" x="2886075" y="4471988"/>
          <p14:tracePt t="106716" x="2935288" y="4440238"/>
          <p14:tracePt t="106723" x="2978150" y="4403725"/>
          <p14:tracePt t="106731" x="2990850" y="4391025"/>
          <p14:tracePt t="106738" x="3014663" y="4371975"/>
          <p14:tracePt t="106747" x="3027363" y="4348163"/>
          <p14:tracePt t="106753" x="3027363" y="4335463"/>
          <p14:tracePt t="106761" x="3033713" y="4329113"/>
          <p14:tracePt t="106768" x="3040063" y="4322763"/>
          <p14:tracePt t="106776" x="3040063" y="4316413"/>
          <p14:tracePt t="106783" x="3040063" y="4311650"/>
          <p14:tracePt t="106791" x="3046413" y="4305300"/>
          <p14:tracePt t="106798" x="3046413" y="4298950"/>
          <p14:tracePt t="106805" x="3046413" y="4292600"/>
          <p14:tracePt t="106814" x="3052763" y="4286250"/>
          <p14:tracePt t="106828" x="3057525" y="4286250"/>
          <p14:tracePt t="107286" x="3070225" y="4279900"/>
          <p14:tracePt t="107293" x="3089275" y="4273550"/>
          <p14:tracePt t="107299" x="3119438" y="4260850"/>
          <p14:tracePt t="107307" x="3132138" y="4260850"/>
          <p14:tracePt t="107314" x="3187700" y="4256088"/>
          <p14:tracePt t="107322" x="3243263" y="4249738"/>
          <p14:tracePt t="107329" x="3279775" y="4249738"/>
          <p14:tracePt t="107337" x="3341688" y="4249738"/>
          <p14:tracePt t="107344" x="3429000" y="4249738"/>
          <p14:tracePt t="107352" x="3465513" y="4249738"/>
          <p14:tracePt t="107359" x="3538538" y="4249738"/>
          <p14:tracePt t="107367" x="3613150" y="4249738"/>
          <p14:tracePt t="107377" x="3632200" y="4249738"/>
          <p14:tracePt t="107383" x="3662363" y="4249738"/>
          <p14:tracePt t="107390" x="3668713" y="4249738"/>
          <p14:tracePt t="122433" x="3711575" y="4243388"/>
          <p14:tracePt t="122434" x="3724275" y="4237038"/>
          <p14:tracePt t="122435" x="3730625" y="4237038"/>
          <p14:tracePt t="122436" x="3760788" y="4230688"/>
          <p14:tracePt t="122437" x="3810000" y="4217988"/>
          <p14:tracePt t="122437" x="3865563" y="4200525"/>
          <p14:tracePt t="122443" x="4094163" y="4175125"/>
          <p14:tracePt t="122451" x="4106863" y="4175125"/>
          <p14:tracePt t="122458" x="4137025" y="4168775"/>
          <p14:tracePt t="122466" x="4149725" y="4168775"/>
          <p14:tracePt t="122481" x="4162425" y="4168775"/>
          <p14:tracePt t="122488" x="4168775" y="4168775"/>
          <p14:tracePt t="122496" x="4173538" y="4168775"/>
          <p14:tracePt t="122505" x="4179888" y="4168775"/>
          <p14:tracePt t="122511" x="4192588" y="4168775"/>
          <p14:tracePt t="122519" x="4198938" y="4168775"/>
          <p14:tracePt t="122526" x="4205288" y="4168775"/>
          <p14:tracePt t="122534" x="4235450" y="4168775"/>
          <p14:tracePt t="122542" x="4241800" y="4168775"/>
          <p14:tracePt t="122549" x="4260850" y="4168775"/>
          <p14:tracePt t="122556" x="4267200" y="4168775"/>
          <p14:tracePt t="122564" x="4273550" y="4168775"/>
          <p14:tracePt t="122572" x="4279900" y="4168775"/>
          <p14:tracePt t="122587" x="4284663" y="4168775"/>
          <p14:tracePt t="122594" x="4291013" y="4168775"/>
          <p14:tracePt t="122602" x="4297363" y="4168775"/>
          <p14:tracePt t="122609" x="4303713" y="4168775"/>
          <p14:tracePt t="122624" x="4322763" y="4168775"/>
          <p14:tracePt t="122632" x="4352925" y="4168775"/>
          <p14:tracePt t="122639" x="4365625" y="4168775"/>
          <p14:tracePt t="122647" x="4384675" y="4168775"/>
          <p14:tracePt t="122656" x="4402138" y="4168775"/>
          <p14:tracePt t="122662" x="4421188" y="4168775"/>
          <p14:tracePt t="122911" x="4427538" y="4168775"/>
          <p14:tracePt t="122932" x="4427538" y="4175125"/>
          <p14:tracePt t="122940" x="4433888" y="4175125"/>
          <p14:tracePt t="122947" x="4433888" y="4181475"/>
          <p14:tracePt t="122955" x="4438650" y="4181475"/>
          <p14:tracePt t="122970" x="4445000" y="4181475"/>
          <p14:tracePt t="122978" x="4451350" y="4194175"/>
          <p14:tracePt t="122985" x="4457700" y="4194175"/>
          <p14:tracePt t="122993" x="4457700" y="4200525"/>
          <p14:tracePt t="122999" x="4457700" y="4205288"/>
          <p14:tracePt t="123007" x="4470400" y="4205288"/>
          <p14:tracePt t="123014" x="4476750" y="4205288"/>
          <p14:tracePt t="123022" x="4476750" y="4211638"/>
          <p14:tracePt t="123030" x="4483100" y="4211638"/>
          <p14:tracePt t="123037" x="4489450" y="4211638"/>
          <p14:tracePt t="123045" x="4494213" y="4217988"/>
          <p14:tracePt t="123052" x="4500563" y="4217988"/>
          <p14:tracePt t="123061" x="4506913" y="4217988"/>
          <p14:tracePt t="123067" x="4519613" y="4224338"/>
          <p14:tracePt t="123075" x="4525963" y="4230688"/>
          <p14:tracePt t="123082" x="4532313" y="4230688"/>
          <p14:tracePt t="123090" x="4538663" y="4230688"/>
          <p14:tracePt t="123097" x="4549775" y="4230688"/>
          <p14:tracePt t="123112" x="4556125" y="4230688"/>
          <p14:tracePt t="123128" x="4562475" y="4230688"/>
          <p14:tracePt t="123142" x="4568825" y="4230688"/>
          <p14:tracePt t="123442" x="4575175" y="4230688"/>
          <p14:tracePt t="123450" x="4581525" y="4230688"/>
          <p14:tracePt t="123457" x="4587875" y="4230688"/>
          <p14:tracePt t="123472" x="4594225" y="4230688"/>
          <p14:tracePt t="123487" x="4598988" y="4230688"/>
          <p14:tracePt t="123495" x="4605338" y="4230688"/>
          <p14:tracePt t="123502" x="4611688" y="4230688"/>
          <p14:tracePt t="123510" x="4624388" y="4230688"/>
          <p14:tracePt t="123518" x="4643438" y="4237038"/>
          <p14:tracePt t="123525" x="4649788" y="4237038"/>
          <p14:tracePt t="123533" x="4673600" y="4237038"/>
          <p14:tracePt t="123540" x="4692650" y="4237038"/>
          <p14:tracePt t="123547" x="4699000" y="4237038"/>
          <p14:tracePt t="123554" x="4716463" y="4237038"/>
          <p14:tracePt t="123562" x="4735513" y="4237038"/>
          <p14:tracePt t="123570" x="4741863" y="4237038"/>
          <p14:tracePt t="123577" x="4759325" y="4237038"/>
          <p14:tracePt t="123585" x="4772025" y="4237038"/>
          <p14:tracePt t="123592" x="4784725" y="4237038"/>
          <p14:tracePt t="123600" x="4791075" y="4237038"/>
          <p14:tracePt t="123607" x="4803775" y="4237038"/>
          <p14:tracePt t="123616" x="4814888" y="4237038"/>
          <p14:tracePt t="123622" x="4821238" y="4237038"/>
          <p14:tracePt t="123630" x="4840288" y="4237038"/>
          <p14:tracePt t="123637" x="4846638" y="4237038"/>
          <p14:tracePt t="123645" x="4852988" y="4237038"/>
          <p14:tracePt t="123652" x="4864100" y="4237038"/>
          <p14:tracePt t="123660" x="4876800" y="4243388"/>
          <p14:tracePt t="123675" x="4883150" y="4243388"/>
          <p14:tracePt t="123683" x="4889500" y="4243388"/>
          <p14:tracePt t="123698" x="4895850" y="4243388"/>
          <p14:tracePt t="123727" x="4902200" y="4243388"/>
          <p14:tracePt t="123938" x="4902200" y="4249738"/>
          <p14:tracePt t="124291" x="4908550" y="4249738"/>
          <p14:tracePt t="124508" x="4919663" y="4249738"/>
          <p14:tracePt t="124530" x="4932363" y="4249738"/>
          <p14:tracePt t="124538" x="4964113" y="4249738"/>
          <p14:tracePt t="124545" x="4975225" y="4249738"/>
          <p14:tracePt t="124552" x="5019675" y="4249738"/>
          <p14:tracePt t="124560" x="5037138" y="4249738"/>
          <p14:tracePt t="124567" x="5068888" y="4249738"/>
          <p14:tracePt t="124575" x="5092700" y="4249738"/>
          <p14:tracePt t="124582" x="5141913" y="4249738"/>
          <p14:tracePt t="124590" x="5154613" y="4249738"/>
          <p14:tracePt t="124600" x="5180013" y="4249738"/>
          <p14:tracePt t="124605" x="5203825" y="4249738"/>
          <p14:tracePt t="124613" x="5216525" y="4249738"/>
          <p14:tracePt t="124620" x="5222875" y="4249738"/>
          <p14:tracePt t="124628" x="5235575" y="4249738"/>
          <p14:tracePt t="124635" x="5259388" y="4249738"/>
          <p14:tracePt t="124650" x="5265738" y="4249738"/>
          <p14:tracePt t="124658" x="5272088" y="4249738"/>
          <p14:tracePt t="124666" x="5284788" y="4249738"/>
          <p14:tracePt t="124672" x="5302250" y="4243388"/>
          <p14:tracePt t="124680" x="5314950" y="4243388"/>
          <p14:tracePt t="124687" x="5327650" y="4243388"/>
          <p14:tracePt t="124695" x="5345113" y="4237038"/>
          <p14:tracePt t="124702" x="5376863" y="4237038"/>
          <p14:tracePt t="124710" x="5383213" y="4237038"/>
          <p14:tracePt t="124719" x="5389563" y="4237038"/>
          <p14:tracePt t="124724" x="5400675" y="4237038"/>
          <p14:tracePt t="124732" x="5438775" y="4237038"/>
          <p14:tracePt t="124739" x="5445125" y="4237038"/>
          <p14:tracePt t="124748" x="5449888" y="4237038"/>
          <p14:tracePt t="124762" x="5456238" y="4237038"/>
          <p14:tracePt t="124784" x="5462588" y="4237038"/>
          <p14:tracePt t="124792" x="5468938" y="4237038"/>
          <p14:tracePt t="124799" x="5481638" y="4237038"/>
          <p14:tracePt t="124822" x="5487988" y="4237038"/>
          <p14:tracePt t="125160" x="5494338" y="4237038"/>
          <p14:tracePt t="125168" x="5505450" y="4237038"/>
          <p14:tracePt t="125175" x="5518150" y="4237038"/>
          <p14:tracePt t="125182" x="5524500" y="4237038"/>
          <p14:tracePt t="125190" x="5530850" y="4237038"/>
          <p14:tracePt t="125197" x="5543550" y="4237038"/>
          <p14:tracePt t="125205" x="5556250" y="4237038"/>
          <p14:tracePt t="125213" x="5580063" y="4230688"/>
          <p14:tracePt t="125220" x="5605463" y="4230688"/>
          <p14:tracePt t="125228" x="5610225" y="4230688"/>
          <p14:tracePt t="125235" x="5629275" y="4230688"/>
          <p14:tracePt t="125242" x="5635625" y="4230688"/>
          <p14:tracePt t="125251" x="5641975" y="4230688"/>
          <p14:tracePt t="125257" x="5648325" y="4230688"/>
          <p14:tracePt t="125265" x="5661025" y="4230688"/>
          <p14:tracePt t="125272" x="5665788" y="4230688"/>
          <p14:tracePt t="125280" x="5672138" y="4230688"/>
          <p14:tracePt t="125287" x="5678488" y="4230688"/>
          <p14:tracePt t="125514" x="5691188" y="4230688"/>
          <p14:tracePt t="125520" x="5703888" y="4230688"/>
          <p14:tracePt t="125527" x="5721350" y="4230688"/>
          <p14:tracePt t="125535" x="5740400" y="4230688"/>
          <p14:tracePt t="125542" x="5753100" y="4230688"/>
          <p14:tracePt t="125550" x="5770563" y="4230688"/>
          <p14:tracePt t="125557" x="5802313" y="4224338"/>
          <p14:tracePt t="125565" x="5821363" y="4224338"/>
          <p14:tracePt t="125573" x="5826125" y="4224338"/>
          <p14:tracePt t="125580" x="5838825" y="4224338"/>
          <p14:tracePt t="125588" x="5857875" y="4224338"/>
          <p14:tracePt t="125595" x="5864225" y="4224338"/>
          <p14:tracePt t="125604" x="5881688" y="4224338"/>
          <p14:tracePt t="125610" x="5900738" y="4224338"/>
          <p14:tracePt t="125618" x="5907088" y="4224338"/>
          <p14:tracePt t="125633" x="5919788" y="4224338"/>
          <p14:tracePt t="125640" x="5926138" y="4230688"/>
          <p14:tracePt t="125648" x="5930900" y="4230688"/>
          <p14:tracePt t="125655" x="5943600" y="4230688"/>
          <p14:tracePt t="125662" x="5949950" y="4237038"/>
          <p14:tracePt t="125677" x="5956300" y="4243388"/>
          <p14:tracePt t="125835" x="5956300" y="4249738"/>
          <p14:tracePt t="126368" x="5975350" y="4249738"/>
          <p14:tracePt t="126376" x="6042025" y="4249738"/>
          <p14:tracePt t="126382" x="6086475" y="4256088"/>
          <p14:tracePt t="126390" x="6103938" y="4256088"/>
          <p14:tracePt t="126397" x="6129338" y="4256088"/>
          <p14:tracePt t="126405" x="6178550" y="4256088"/>
          <p14:tracePt t="126412" x="6191250" y="4256088"/>
          <p14:tracePt t="126420" x="6215063" y="4256088"/>
          <p14:tracePt t="126428" x="6246813" y="4256088"/>
          <p14:tracePt t="126435" x="6264275" y="4256088"/>
          <p14:tracePt t="126443" x="6300788" y="4256088"/>
          <p14:tracePt t="126450" x="6351588" y="4256088"/>
          <p14:tracePt t="126459" x="6388100" y="4256088"/>
          <p14:tracePt t="126465" x="6411913" y="4249738"/>
          <p14:tracePt t="126474" x="6480175" y="4249738"/>
          <p14:tracePt t="126480" x="6542088" y="4237038"/>
          <p14:tracePt t="126487" x="6561138" y="4237038"/>
          <p14:tracePt t="126495" x="6616700" y="4230688"/>
          <p14:tracePt t="126503" x="6672263" y="4224338"/>
          <p14:tracePt t="126510" x="6689725" y="4224338"/>
          <p14:tracePt t="126518" x="6738938" y="4211638"/>
          <p14:tracePt t="126526" x="6777038" y="4211638"/>
          <p14:tracePt t="126532" x="6794500" y="4211638"/>
          <p14:tracePt t="126540" x="6843713" y="4211638"/>
          <p14:tracePt t="126547" x="6892925" y="4211638"/>
          <p14:tracePt t="126555" x="6911975" y="4211638"/>
          <p14:tracePt t="126562" x="6961188" y="4211638"/>
          <p14:tracePt t="126570" x="7010400" y="4217988"/>
          <p14:tracePt t="126577" x="7059613" y="4217988"/>
          <p14:tracePt t="126585" x="7072313" y="4217988"/>
          <p14:tracePt t="126593" x="7108825" y="4217988"/>
          <p14:tracePt t="126600" x="7121525" y="4217988"/>
          <p14:tracePt t="126609" x="7127875" y="4217988"/>
          <p14:tracePt t="126615" x="7140575" y="4217988"/>
          <p14:tracePt t="126623" x="7146925" y="4217988"/>
          <p14:tracePt t="126638" x="7158038" y="4217988"/>
          <p14:tracePt t="126645" x="7170738" y="4217988"/>
          <p14:tracePt t="126652" x="7177088" y="4217988"/>
          <p14:tracePt t="126661" x="7189788" y="4217988"/>
          <p14:tracePt t="126667" x="7196138" y="4217988"/>
          <p14:tracePt t="126676" x="7202488" y="4217988"/>
          <p14:tracePt t="126870" x="7207250" y="4217988"/>
          <p14:tracePt t="126880" x="7219950" y="4217988"/>
          <p14:tracePt t="126885" x="7239000" y="4217988"/>
          <p14:tracePt t="126893" x="7245350" y="4224338"/>
          <p14:tracePt t="126901" x="7275513" y="4224338"/>
          <p14:tracePt t="126907" x="7331075" y="4224338"/>
          <p14:tracePt t="126915" x="7350125" y="4224338"/>
          <p14:tracePt t="126922" x="7386638" y="4224338"/>
          <p14:tracePt t="126931" x="7461250" y="4224338"/>
          <p14:tracePt t="126937" x="7478713" y="4224338"/>
          <p14:tracePt t="126945" x="7527925" y="4224338"/>
          <p14:tracePt t="126952" x="7589838" y="4224338"/>
          <p14:tracePt t="126960" x="7627938" y="4224338"/>
          <p14:tracePt t="126968" x="7639050" y="4224338"/>
          <p14:tracePt t="126975" x="7658100" y="4224338"/>
          <p14:tracePt t="126983" x="7681913" y="4224338"/>
          <p14:tracePt t="126989" x="7707313" y="4224338"/>
          <p14:tracePt t="127050" x="7713663" y="4224338"/>
          <p14:tracePt t="127058" x="7720013" y="4224338"/>
          <p14:tracePt t="127065" x="7726363" y="4224338"/>
          <p14:tracePt t="127072" x="7737475" y="4224338"/>
          <p14:tracePt t="127081" x="7750175" y="4224338"/>
          <p14:tracePt t="127087" x="7756525" y="4224338"/>
          <p14:tracePt t="127110" x="7762875" y="4224338"/>
          <p14:tracePt t="128070" x="7756525" y="4224338"/>
          <p14:tracePt t="128085" x="7756525" y="4230688"/>
          <p14:tracePt t="128093" x="7750175" y="4230688"/>
          <p14:tracePt t="128107" x="7750175" y="4237038"/>
          <p14:tracePt t="128122" x="7743825" y="4243388"/>
          <p14:tracePt t="128130" x="7743825" y="4256088"/>
          <p14:tracePt t="128137" x="7737475" y="4267200"/>
          <p14:tracePt t="128145" x="7732713" y="4279900"/>
          <p14:tracePt t="128152" x="7726363" y="4298950"/>
          <p14:tracePt t="128160" x="7726363" y="4311650"/>
          <p14:tracePt t="128168" x="7720013" y="4341813"/>
          <p14:tracePt t="128174" x="7713663" y="4360863"/>
          <p14:tracePt t="128182" x="7707313" y="4371975"/>
          <p14:tracePt t="128189" x="7700963" y="4391025"/>
          <p14:tracePt t="128197" x="7681913" y="4421188"/>
          <p14:tracePt t="128204" x="7681913" y="4433888"/>
          <p14:tracePt t="128212" x="7670800" y="4465638"/>
          <p14:tracePt t="128219" x="7645400" y="4495800"/>
          <p14:tracePt t="128227" x="7632700" y="4521200"/>
          <p14:tracePt t="128234" x="7627938" y="4521200"/>
          <p14:tracePt t="128242" x="7621588" y="4538663"/>
          <p14:tracePt t="128249" x="7596188" y="4564063"/>
          <p14:tracePt t="128257" x="7589838" y="4576763"/>
          <p14:tracePt t="128265" x="7583488" y="4581525"/>
          <p14:tracePt t="128271" x="7583488" y="4587875"/>
          <p14:tracePt t="128279" x="7577138" y="4587875"/>
          <p14:tracePt t="128287" x="7566025" y="4594225"/>
          <p14:tracePt t="128294" x="7553325" y="4600575"/>
          <p14:tracePt t="128302" x="7546975" y="4606925"/>
          <p14:tracePt t="128309" x="7540625" y="4613275"/>
          <p14:tracePt t="128319" x="7527925" y="4619625"/>
          <p14:tracePt t="128324" x="7523163" y="4619625"/>
          <p14:tracePt t="128332" x="7523163" y="4625975"/>
          <p14:tracePt t="128339" x="7516813" y="4625975"/>
          <p14:tracePt t="128348" x="7510463" y="4632325"/>
          <p14:tracePt t="128354" x="7504113" y="4637088"/>
          <p14:tracePt t="128362" x="7491413" y="4637088"/>
          <p14:tracePt t="128369" x="7472363" y="4649788"/>
          <p14:tracePt t="128377" x="7467600" y="4649788"/>
          <p14:tracePt t="128384" x="7448550" y="4656138"/>
          <p14:tracePt t="128392" x="7429500" y="4662488"/>
          <p14:tracePt t="128399" x="7416800" y="4668838"/>
          <p14:tracePt t="128407" x="7392988" y="4675188"/>
          <p14:tracePt t="128415" x="7367588" y="4681538"/>
          <p14:tracePt t="128421" x="7362825" y="4687888"/>
          <p14:tracePt t="128429" x="7337425" y="4699000"/>
          <p14:tracePt t="128437" x="7318375" y="4699000"/>
          <p14:tracePt t="128444" x="7300913" y="4705350"/>
          <p14:tracePt t="128452" x="7275513" y="4705350"/>
          <p14:tracePt t="128459" x="7245350" y="4711700"/>
          <p14:tracePt t="128467" x="7219950" y="4711700"/>
          <p14:tracePt t="128474" x="7207250" y="4711700"/>
          <p14:tracePt t="128482" x="7158038" y="4711700"/>
          <p14:tracePt t="128489" x="7072313" y="4711700"/>
          <p14:tracePt t="128497" x="7035800" y="4711700"/>
          <p14:tracePt t="128504" x="6924675" y="4711700"/>
          <p14:tracePt t="128511" x="6862763" y="4711700"/>
          <p14:tracePt t="128519" x="6837363" y="4711700"/>
          <p14:tracePt t="128527" x="6788150" y="4711700"/>
          <p14:tracePt t="128534" x="6738938" y="4711700"/>
          <p14:tracePt t="128542" x="6732588" y="4718050"/>
          <p14:tracePt t="128550" x="6715125" y="4718050"/>
          <p14:tracePt t="128557" x="6702425" y="4718050"/>
          <p14:tracePt t="128565" x="6689725" y="4724400"/>
          <p14:tracePt t="128571" x="6683375" y="4730750"/>
          <p14:tracePt t="128587" x="6665913" y="4741863"/>
          <p14:tracePt t="128594" x="6659563" y="4741863"/>
          <p14:tracePt t="128602" x="6640513" y="4748213"/>
          <p14:tracePt t="128609" x="6610350" y="4754563"/>
          <p14:tracePt t="128617" x="6584950" y="4754563"/>
          <p14:tracePt t="128624" x="6548438" y="4754563"/>
          <p14:tracePt t="128632" x="6486525" y="4754563"/>
          <p14:tracePt t="128639" x="6450013" y="4754563"/>
          <p14:tracePt t="128648" x="6338888" y="4754563"/>
          <p14:tracePt t="128654" x="6227763" y="4754563"/>
          <p14:tracePt t="128662" x="6165850" y="4754563"/>
          <p14:tracePt t="128669" x="6011863" y="4754563"/>
          <p14:tracePt t="128677" x="5894388" y="4754563"/>
          <p14:tracePt t="128684" x="5808663" y="4754563"/>
          <p14:tracePt t="128692" x="5710238" y="4754563"/>
          <p14:tracePt t="128699" x="5573713" y="4754563"/>
          <p14:tracePt t="128707" x="5462588" y="4754563"/>
          <p14:tracePt t="128715" x="5413375" y="4754563"/>
          <p14:tracePt t="128722" x="5327650" y="4754563"/>
          <p14:tracePt t="128729" x="5203825" y="4754563"/>
          <p14:tracePt t="128737" x="5154613" y="4754563"/>
          <p14:tracePt t="128744" x="5000625" y="4767263"/>
          <p14:tracePt t="128752" x="4759325" y="4792663"/>
          <p14:tracePt t="128759" x="4673600" y="4810125"/>
          <p14:tracePt t="128767" x="4464050" y="4835525"/>
          <p14:tracePt t="128774" x="4241800" y="4897438"/>
          <p14:tracePt t="128782" x="4113213" y="4914900"/>
          <p14:tracePt t="128789" x="3959225" y="4946650"/>
          <p14:tracePt t="128798" x="3736975" y="4989513"/>
          <p14:tracePt t="128804" x="3662363" y="5002213"/>
          <p14:tracePt t="128812" x="3482975" y="5032375"/>
          <p14:tracePt t="128819" x="3360738" y="5045075"/>
          <p14:tracePt t="128827" x="3249613" y="5045075"/>
          <p14:tracePt t="128834" x="3175000" y="5045075"/>
          <p14:tracePt t="128842" x="3076575" y="5045075"/>
          <p14:tracePt t="128850" x="2952750" y="5045075"/>
          <p14:tracePt t="128857" x="2903538" y="5045075"/>
          <p14:tracePt t="128865" x="2792413" y="5045075"/>
          <p14:tracePt t="128871" x="2657475" y="5045075"/>
          <p14:tracePt t="128879" x="2608263" y="5045075"/>
          <p14:tracePt t="128887" x="2484438" y="5045075"/>
          <p14:tracePt t="128894" x="2386013" y="5045075"/>
          <p14:tracePt t="128902" x="2324100" y="5045075"/>
          <p14:tracePt t="128909" x="2262188" y="5045075"/>
          <p14:tracePt t="128917" x="2189163" y="5045075"/>
          <p14:tracePt t="128924" x="2170113" y="5045075"/>
          <p14:tracePt t="128932" x="2120900" y="5045075"/>
          <p14:tracePt t="128939" x="2097088" y="5045075"/>
          <p14:tracePt t="128947" x="2071688" y="5045075"/>
          <p14:tracePt t="128954" x="2065338" y="5045075"/>
          <p14:tracePt t="128962" x="2041525" y="5045075"/>
          <p14:tracePt t="128969" x="2009775" y="5045075"/>
          <p14:tracePt t="128977" x="1992313" y="5045075"/>
          <p14:tracePt t="128984" x="1973263" y="5045075"/>
          <p14:tracePt t="128992" x="1941513" y="5045075"/>
          <p14:tracePt t="129000" x="1936750" y="5045075"/>
          <p14:tracePt t="129007" x="1917700" y="5045075"/>
          <p14:tracePt t="129015" x="1881188" y="5045075"/>
          <p14:tracePt t="129033" x="1819275" y="5045075"/>
          <p14:tracePt t="129037" x="1770063" y="5045075"/>
          <p14:tracePt t="129044" x="1751013" y="5045075"/>
          <p14:tracePt t="129052" x="1714500" y="5045075"/>
          <p14:tracePt t="129059" x="1671638" y="5045075"/>
          <p14:tracePt t="129067" x="1633538" y="5038725"/>
          <p14:tracePt t="129074" x="1616075" y="5038725"/>
          <p14:tracePt t="129082" x="1571625" y="5019675"/>
          <p14:tracePt t="129089" x="1554163" y="5019675"/>
          <p14:tracePt t="129098" x="1541463" y="5019675"/>
          <p14:tracePt t="129104" x="1535113" y="5013325"/>
          <p14:tracePt t="129127" x="1535113" y="5008563"/>
          <p14:tracePt t="129134" x="1535113" y="5002213"/>
          <p14:tracePt t="129149" x="1535113" y="4995863"/>
          <p14:tracePt t="129157" x="1528763" y="4989513"/>
          <p14:tracePt t="129165" x="1528763" y="4983163"/>
          <p14:tracePt t="129172" x="1528763" y="4976813"/>
          <p14:tracePt t="129179" x="1516063" y="4964113"/>
          <p14:tracePt t="129187" x="1504950" y="4957763"/>
          <p14:tracePt t="129195" x="1498600" y="4953000"/>
          <p14:tracePt t="129202" x="1485900" y="4953000"/>
          <p14:tracePt t="129209" x="1473200" y="4940300"/>
          <p14:tracePt t="129217" x="1466850" y="4933950"/>
          <p14:tracePt t="129224" x="1462088" y="4933950"/>
          <p14:tracePt t="129232" x="1462088" y="4927600"/>
          <p14:tracePt t="129239" x="1462088" y="4921250"/>
          <p14:tracePt t="129248" x="1455738" y="4914900"/>
          <p14:tracePt t="129254" x="1455738" y="4908550"/>
          <p14:tracePt t="129262" x="1449388" y="4902200"/>
          <p14:tracePt t="129269" x="1449388" y="4891088"/>
          <p14:tracePt t="129284" x="1443038" y="4878388"/>
          <p14:tracePt t="129292" x="1423988" y="4865688"/>
          <p14:tracePt t="129300" x="1411288" y="4841875"/>
          <p14:tracePt t="129307" x="1406525" y="4835525"/>
          <p14:tracePt t="129315" x="1406525" y="4829175"/>
          <p14:tracePt t="129321" x="1393825" y="4822825"/>
          <p14:tracePt t="129329" x="1387475" y="4816475"/>
          <p14:tracePt t="129337" x="1387475" y="4810125"/>
          <p14:tracePt t="129359" x="1387475" y="4803775"/>
          <p14:tracePt t="129367" x="1381125" y="4797425"/>
          <p14:tracePt t="129382" x="1381125" y="4792663"/>
          <p14:tracePt t="129399" x="1381125" y="4786313"/>
          <p14:tracePt t="129419" x="1381125" y="4779963"/>
          <p14:tracePt t="129450" x="1381125" y="4773613"/>
          <p14:tracePt t="129563" x="1374775" y="4773613"/>
          <p14:tracePt t="129570" x="1368425" y="4767263"/>
          <p14:tracePt t="129600" x="1362075" y="4760913"/>
          <p14:tracePt t="129607" x="1355725" y="4760913"/>
          <p14:tracePt t="129923" x="1368425" y="4760913"/>
          <p14:tracePt t="129930" x="1411288" y="4754563"/>
          <p14:tracePt t="129939" x="1455738" y="4748213"/>
          <p14:tracePt t="129945" x="1473200" y="4748213"/>
          <p14:tracePt t="129952" x="1522413" y="4737100"/>
          <p14:tracePt t="129960" x="1584325" y="4737100"/>
          <p14:tracePt t="129967" x="1620838" y="4737100"/>
          <p14:tracePt t="129975" x="1720850" y="4737100"/>
          <p14:tracePt t="129983" x="1831975" y="4737100"/>
          <p14:tracePt t="129990" x="1881188" y="4737100"/>
          <p14:tracePt t="129997" x="1979613" y="4737100"/>
          <p14:tracePt t="130013" x="2058988" y="4737100"/>
          <p14:tracePt t="130020" x="2090738" y="4737100"/>
          <p14:tracePt t="130027" x="2101850" y="4737100"/>
          <p14:tracePt t="130036" x="2114550" y="4737100"/>
          <p14:tracePt t="130050" x="2120900" y="4741863"/>
          <p14:tracePt t="130059" x="2127250" y="4741863"/>
          <p14:tracePt t="130064" x="2133600" y="4748213"/>
          <p14:tracePt t="130072" x="2139950" y="4748213"/>
          <p14:tracePt t="130079" x="2146300" y="4754563"/>
          <p14:tracePt t="130313" x="2176463" y="4754563"/>
          <p14:tracePt t="130321" x="2251075" y="4754563"/>
          <p14:tracePt t="130327" x="2300288" y="4748213"/>
          <p14:tracePt t="130335" x="2362200" y="4748213"/>
          <p14:tracePt t="130342" x="2417763" y="4748213"/>
          <p14:tracePt t="130350" x="2435225" y="4748213"/>
          <p14:tracePt t="130358" x="2471738" y="4748213"/>
          <p14:tracePt t="130365" x="2522538" y="4748213"/>
          <p14:tracePt t="130373" x="2540000" y="4748213"/>
          <p14:tracePt t="130380" x="2595563" y="4748213"/>
          <p14:tracePt t="130388" x="2670175" y="4748213"/>
          <p14:tracePt t="130395" x="2700338" y="4748213"/>
          <p14:tracePt t="130404" x="2774950" y="4748213"/>
          <p14:tracePt t="130410" x="2873375" y="4748213"/>
          <p14:tracePt t="130418" x="2971800" y="4748213"/>
          <p14:tracePt t="130425" x="3021013" y="4748213"/>
          <p14:tracePt t="130433" x="3119438" y="4741863"/>
          <p14:tracePt t="130440" x="3194050" y="4741863"/>
          <p14:tracePt t="130448" x="3224213" y="4741863"/>
          <p14:tracePt t="130455" x="3249613" y="4741863"/>
          <p14:tracePt t="130462" x="3273425" y="4741863"/>
          <p14:tracePt t="130508" x="3279775" y="4741863"/>
          <p14:tracePt t="130515" x="3286125" y="4741863"/>
          <p14:tracePt t="130522" x="3292475" y="4741863"/>
          <p14:tracePt t="130530" x="3298825" y="4741863"/>
          <p14:tracePt t="130538" x="3311525" y="4741863"/>
          <p14:tracePt t="130545" x="3317875" y="4741863"/>
          <p14:tracePt t="130554" x="3341688" y="4748213"/>
          <p14:tracePt t="131565" x="3354388" y="4748213"/>
          <p14:tracePt t="131573" x="3390900" y="4748213"/>
          <p14:tracePt t="131580" x="3409950" y="4748213"/>
          <p14:tracePt t="131588" x="3459163" y="4748213"/>
          <p14:tracePt t="131595" x="3521075" y="4748213"/>
          <p14:tracePt t="131602" x="3551238" y="4748213"/>
          <p14:tracePt t="131610" x="3587750" y="4748213"/>
          <p14:tracePt t="131617" x="3638550" y="4748213"/>
          <p14:tracePt t="131625" x="3662363" y="4748213"/>
          <p14:tracePt t="131633" x="3711575" y="4748213"/>
          <p14:tracePt t="131641" x="3748088" y="4748213"/>
          <p14:tracePt t="131647" x="3767138" y="4748213"/>
          <p14:tracePt t="131657" x="3829050" y="4760913"/>
          <p14:tracePt t="131662" x="3890963" y="4760913"/>
          <p14:tracePt t="131670" x="3940175" y="4760913"/>
          <p14:tracePt t="131677" x="4002088" y="4760913"/>
          <p14:tracePt t="131684" x="4075113" y="4760913"/>
          <p14:tracePt t="131691" x="4149725" y="4760913"/>
          <p14:tracePt t="131699" x="4168775" y="4760913"/>
          <p14:tracePt t="131706" x="4224338" y="4754563"/>
          <p14:tracePt t="131714" x="4267200" y="4754563"/>
          <p14:tracePt t="131722" x="4284663" y="4754563"/>
          <p14:tracePt t="131728" x="4303713" y="4748213"/>
          <p14:tracePt t="131736" x="4310063" y="4748213"/>
          <p14:tracePt t="132338" x="4329113" y="4748213"/>
          <p14:tracePt t="132346" x="4352925" y="4748213"/>
          <p14:tracePt t="132352" x="4389438" y="4748213"/>
          <p14:tracePt t="132360" x="4414838" y="4748213"/>
          <p14:tracePt t="132367" x="4438650" y="4748213"/>
          <p14:tracePt t="132375" x="4470400" y="4748213"/>
          <p14:tracePt t="132383" x="4494213" y="4748213"/>
          <p14:tracePt t="132390" x="4506913" y="4748213"/>
          <p14:tracePt t="132398" x="4545013" y="4748213"/>
          <p14:tracePt t="132405" x="4575175" y="4748213"/>
          <p14:tracePt t="132413" x="4581525" y="4748213"/>
          <p14:tracePt t="132420" x="4618038" y="4748213"/>
          <p14:tracePt t="132429" x="4660900" y="4748213"/>
          <p14:tracePt t="132435" x="4673600" y="4748213"/>
          <p14:tracePt t="132443" x="4716463" y="4748213"/>
          <p14:tracePt t="132450" x="4748213" y="4748213"/>
          <p14:tracePt t="132458" x="4765675" y="4748213"/>
          <p14:tracePt t="132466" x="4791075" y="4748213"/>
          <p14:tracePt t="132473" x="4814888" y="4748213"/>
          <p14:tracePt t="132480" x="4827588" y="4748213"/>
          <p14:tracePt t="136969" x="4870450" y="4748213"/>
          <p14:tracePt t="136970" x="4889500" y="4748213"/>
          <p14:tracePt t="136974" x="5068888" y="4748213"/>
          <p14:tracePt t="136979" x="5240338" y="4737100"/>
          <p14:tracePt t="136986" x="5265738" y="4737100"/>
          <p14:tracePt t="136994" x="5295900" y="4737100"/>
          <p14:tracePt t="137001" x="5334000" y="4741863"/>
          <p14:tracePt t="137009" x="5340350" y="4741863"/>
          <p14:tracePt t="137016" x="5345113" y="4741863"/>
          <p14:tracePt t="137023" x="5376863" y="4748213"/>
          <p14:tracePt t="137031" x="5395913" y="4754563"/>
          <p14:tracePt t="137046" x="5426075" y="4760913"/>
          <p14:tracePt t="137047" x="5462588" y="4767263"/>
          <p14:tracePt t="137055" x="5505450" y="4767263"/>
          <p14:tracePt t="137062" x="5524500" y="4767263"/>
          <p14:tracePt t="137070" x="5549900" y="4767263"/>
          <p14:tracePt t="137077" x="5599113" y="4767263"/>
          <p14:tracePt t="137085" x="5616575" y="4767263"/>
          <p14:tracePt t="137093" x="5648325" y="4767263"/>
          <p14:tracePt t="137100" x="5672138" y="4767263"/>
          <p14:tracePt t="137108" x="5684838" y="4767263"/>
          <p14:tracePt t="137115" x="5697538" y="4760913"/>
          <p14:tracePt t="137122" x="5703888" y="4754563"/>
          <p14:tracePt t="137130" x="5710238" y="4754563"/>
          <p14:tracePt t="137137" x="5715000" y="4754563"/>
          <p14:tracePt t="137146" x="5721350" y="4754563"/>
          <p14:tracePt t="137182" x="5727700" y="4754563"/>
          <p14:tracePt t="137190" x="5734050" y="4754563"/>
          <p14:tracePt t="137197" x="5740400" y="4754563"/>
          <p14:tracePt t="137205" x="5746750" y="4754563"/>
          <p14:tracePt t="137212" x="5753100" y="4754563"/>
          <p14:tracePt t="137220" x="5765800" y="4754563"/>
          <p14:tracePt t="137355" x="5770563" y="4754563"/>
          <p14:tracePt t="137362" x="5776913" y="4754563"/>
          <p14:tracePt t="137370" x="5783263" y="4754563"/>
          <p14:tracePt t="137378" x="5789613" y="4754563"/>
          <p14:tracePt t="137385" x="5795963" y="4754563"/>
          <p14:tracePt t="137460" x="5802313" y="4754563"/>
          <p14:tracePt t="137476" x="5821363" y="4754563"/>
          <p14:tracePt t="137482" x="5870575" y="4754563"/>
          <p14:tracePt t="137490" x="5881688" y="4754563"/>
          <p14:tracePt t="137497" x="5919788" y="4754563"/>
          <p14:tracePt t="137505" x="5943600" y="4754563"/>
          <p14:tracePt t="137514" x="5956300" y="4754563"/>
          <p14:tracePt t="137520" x="5986463" y="4754563"/>
          <p14:tracePt t="137528" x="6011863" y="4754563"/>
          <p14:tracePt t="137535" x="6024563" y="4754563"/>
          <p14:tracePt t="137544" x="6054725" y="4748213"/>
          <p14:tracePt t="137550" x="6073775" y="4748213"/>
          <p14:tracePt t="137558" x="6097588" y="4748213"/>
          <p14:tracePt t="137565" x="6103938" y="4748213"/>
          <p14:tracePt t="137573" x="6116638" y="4748213"/>
          <p14:tracePt t="137580" x="6135688" y="4748213"/>
          <p14:tracePt t="137588" x="6140450" y="4748213"/>
          <p14:tracePt t="137595" x="6159500" y="4748213"/>
          <p14:tracePt t="137603" x="6172200" y="4748213"/>
          <p14:tracePt t="137611" x="6184900" y="4748213"/>
          <p14:tracePt t="137618" x="6196013" y="4748213"/>
          <p14:tracePt t="137627" x="6208713" y="4748213"/>
          <p14:tracePt t="138256" x="6227763" y="4748213"/>
          <p14:tracePt t="138262" x="6264275" y="4748213"/>
          <p14:tracePt t="138268" x="6319838" y="4741863"/>
          <p14:tracePt t="138276" x="6356350" y="4741863"/>
          <p14:tracePt t="138284" x="6369050" y="4741863"/>
          <p14:tracePt t="138292" x="6394450" y="4741863"/>
          <p14:tracePt t="138300" x="6411913" y="4741863"/>
          <p14:tracePt t="138307" x="6424613" y="4741863"/>
          <p14:tracePt t="138314" x="6437313" y="4741863"/>
          <p14:tracePt t="138322" x="6450013" y="4741863"/>
          <p14:tracePt t="138329" x="6461125" y="4741863"/>
          <p14:tracePt t="138337" x="6467475" y="4741863"/>
          <p14:tracePt t="138344" x="6480175" y="4741863"/>
          <p14:tracePt t="138352" x="6486525" y="4741863"/>
          <p14:tracePt t="138360" x="6492875" y="4741863"/>
          <p14:tracePt t="138367" x="6505575" y="4741863"/>
          <p14:tracePt t="138375" x="6529388" y="4741863"/>
          <p14:tracePt t="138382" x="6535738" y="4741863"/>
          <p14:tracePt t="138389" x="6554788" y="4741863"/>
          <p14:tracePt t="138398" x="6584950" y="4741863"/>
          <p14:tracePt t="138405" x="6597650" y="4741863"/>
          <p14:tracePt t="138413" x="6616700" y="4741863"/>
          <p14:tracePt t="138420" x="6634163" y="4741863"/>
          <p14:tracePt t="138427" x="6646863" y="4741863"/>
          <p14:tracePt t="138434" x="6659563" y="4741863"/>
          <p14:tracePt t="138442" x="6672263" y="4741863"/>
          <p14:tracePt t="138449" x="6677025" y="4741863"/>
          <p14:tracePt t="138457" x="6683375" y="4741863"/>
          <p14:tracePt t="138465" x="6696075" y="4741863"/>
          <p14:tracePt t="138472" x="6702425" y="4741863"/>
          <p14:tracePt t="138480" x="6708775" y="4741863"/>
          <p14:tracePt t="138487" x="6721475" y="4741863"/>
          <p14:tracePt t="138495" x="6726238" y="4741863"/>
          <p14:tracePt t="138502" x="6732588" y="4741863"/>
          <p14:tracePt t="142496" x="6677025" y="4779963"/>
          <p14:tracePt t="142502" x="6584950" y="4908550"/>
          <p14:tracePt t="142506" x="6400800" y="5094288"/>
          <p14:tracePt t="142514" x="6375400" y="5113338"/>
          <p14:tracePt t="142522" x="6307138" y="5156200"/>
          <p14:tracePt t="142529" x="6227763" y="5211763"/>
          <p14:tracePt t="142537" x="6140450" y="5260975"/>
          <p14:tracePt t="142544" x="6086475" y="5278438"/>
          <p14:tracePt t="142551" x="5980113" y="5340350"/>
          <p14:tracePt t="142559" x="5832475" y="5402263"/>
          <p14:tracePt t="142567" x="5776913" y="5421313"/>
          <p14:tracePt t="142574" x="5610225" y="5489575"/>
          <p14:tracePt t="142582" x="5505450" y="5545138"/>
          <p14:tracePt t="142589" x="5456238" y="5562600"/>
          <p14:tracePt t="142597" x="5364163" y="5611813"/>
          <p14:tracePt t="142604" x="5278438" y="5643563"/>
          <p14:tracePt t="142612" x="5246688" y="5649913"/>
          <p14:tracePt t="142619" x="5167313" y="5667375"/>
          <p14:tracePt t="142627" x="5080000" y="5686425"/>
          <p14:tracePt t="142634" x="5043488" y="5692775"/>
          <p14:tracePt t="142642" x="4938713" y="5716588"/>
          <p14:tracePt t="142649" x="4814888" y="5722938"/>
          <p14:tracePt t="142657" x="4649788" y="5735638"/>
          <p14:tracePt t="142664" x="4562475" y="5735638"/>
          <p14:tracePt t="142672" x="4389438" y="5748338"/>
          <p14:tracePt t="142679" x="4137025" y="5748338"/>
          <p14:tracePt t="142687" x="4051300" y="5748338"/>
          <p14:tracePt t="142694" x="3829050" y="5748338"/>
          <p14:tracePt t="142702" x="3576638" y="5748338"/>
          <p14:tracePt t="142709" x="3502025" y="5748338"/>
          <p14:tracePt t="142718" x="3354388" y="5748338"/>
          <p14:tracePt t="142724" x="3255963" y="5748338"/>
          <p14:tracePt t="142732" x="3200400" y="5748338"/>
          <p14:tracePt t="142740" x="3125788" y="5748338"/>
          <p14:tracePt t="142748" x="3040063" y="5748338"/>
          <p14:tracePt t="142755" x="3014663" y="5748338"/>
          <p14:tracePt t="142763" x="2947988" y="5748338"/>
          <p14:tracePt t="142771" x="2873375" y="5735638"/>
          <p14:tracePt t="142778" x="2805113" y="5716588"/>
          <p14:tracePt t="142786" x="2781300" y="5716588"/>
          <p14:tracePt t="142793" x="2700338" y="5699125"/>
          <p14:tracePt t="142801" x="2614613" y="5680075"/>
          <p14:tracePt t="142808" x="2571750" y="5673725"/>
          <p14:tracePt t="142815" x="2471738" y="5661025"/>
          <p14:tracePt t="142823" x="2411413" y="5643563"/>
          <p14:tracePt t="142830" x="2379663" y="5637213"/>
          <p14:tracePt t="142840" x="2336800" y="5630863"/>
          <p14:tracePt t="142845" x="2312988" y="5611813"/>
          <p14:tracePt t="142853" x="2281238" y="5611813"/>
          <p14:tracePt t="142860" x="2251075" y="5599113"/>
          <p14:tracePt t="142869" x="2195513" y="5568950"/>
          <p14:tracePt t="142875" x="2176463" y="5562600"/>
          <p14:tracePt t="142883" x="2120900" y="5549900"/>
          <p14:tracePt t="142894" x="2065338" y="5532438"/>
          <p14:tracePt t="142898" x="1997075" y="5500688"/>
          <p14:tracePt t="142907" x="1979613" y="5494338"/>
          <p14:tracePt t="142913" x="1917700" y="5470525"/>
          <p14:tracePt t="142921" x="1887538" y="5451475"/>
          <p14:tracePt t="142927" x="1868488" y="5445125"/>
          <p14:tracePt t="142935" x="1849438" y="5427663"/>
          <p14:tracePt t="142942" x="1836738" y="5414963"/>
          <p14:tracePt t="142950" x="1831975" y="5408613"/>
          <p14:tracePt t="142957" x="1819275" y="5395913"/>
          <p14:tracePt t="142965" x="1793875" y="5384800"/>
          <p14:tracePt t="142972" x="1793875" y="5378450"/>
          <p14:tracePt t="142979" x="1776413" y="5359400"/>
          <p14:tracePt t="142987" x="1738313" y="5334000"/>
          <p14:tracePt t="142995" x="1727200" y="5334000"/>
          <p14:tracePt t="143003" x="1701800" y="5322888"/>
          <p14:tracePt t="143010" x="1658938" y="5303838"/>
          <p14:tracePt t="143018" x="1627188" y="5284788"/>
          <p14:tracePt t="143025" x="1620838" y="5278438"/>
          <p14:tracePt t="143032" x="1609725" y="5278438"/>
          <p14:tracePt t="143040" x="1590675" y="5260975"/>
          <p14:tracePt t="143047" x="1584325" y="5254625"/>
          <p14:tracePt t="143055" x="1577975" y="5254625"/>
          <p14:tracePt t="143069" x="1571625" y="5254625"/>
          <p14:tracePt t="143084" x="1571625" y="5248275"/>
          <p14:tracePt t="143091" x="1566863" y="5248275"/>
          <p14:tracePt t="143114" x="1560513" y="5248275"/>
          <p14:tracePt t="143122" x="1554163" y="5248275"/>
          <p14:tracePt t="143130" x="1547813" y="5241925"/>
          <p14:tracePt t="143145" x="1541463" y="5241925"/>
          <p14:tracePt t="143153" x="1541463" y="5235575"/>
          <p14:tracePt t="143169" x="1535113" y="5235575"/>
          <p14:tracePt t="143190" x="1535113" y="5229225"/>
          <p14:tracePt t="143963" x="1541463" y="5229225"/>
          <p14:tracePt t="143971" x="1560513" y="5229225"/>
          <p14:tracePt t="143980" x="1571625" y="5229225"/>
          <p14:tracePt t="143986" x="1609725" y="5229225"/>
          <p14:tracePt t="143993" x="1658938" y="5229225"/>
          <p14:tracePt t="144001" x="1689100" y="5229225"/>
          <p14:tracePt t="144008" x="1757363" y="5229225"/>
          <p14:tracePt t="144016" x="1855788" y="5229225"/>
          <p14:tracePt t="144023" x="1881188" y="5229225"/>
          <p14:tracePt t="144031" x="1966913" y="5229225"/>
          <p14:tracePt t="144038" x="2065338" y="5229225"/>
          <p14:tracePt t="144046" x="2114550" y="5229225"/>
          <p14:tracePt t="144054" x="2201863" y="5229225"/>
          <p14:tracePt t="144060" x="2274888" y="5229225"/>
          <p14:tracePt t="144069" x="2306638" y="5229225"/>
          <p14:tracePt t="144075" x="2349500" y="5229225"/>
          <p14:tracePt t="144084" x="2405063" y="5229225"/>
          <p14:tracePt t="144091" x="2428875" y="5229225"/>
          <p14:tracePt t="144098" x="2447925" y="5229225"/>
          <p14:tracePt t="144106" x="2497138" y="5229225"/>
          <p14:tracePt t="144113" x="2559050" y="5229225"/>
          <p14:tracePt t="144121" x="2582863" y="5229225"/>
          <p14:tracePt t="144128" x="2663825" y="5229225"/>
          <p14:tracePt t="144136" x="2749550" y="5229225"/>
          <p14:tracePt t="144143" x="2787650" y="5229225"/>
          <p14:tracePt t="144151" x="2836863" y="5229225"/>
          <p14:tracePt t="144158" x="2873375" y="5229225"/>
          <p14:tracePt t="144165" x="2886075" y="5229225"/>
          <p14:tracePt t="144173" x="2892425" y="5229225"/>
          <p14:tracePt t="144841" x="2897188" y="5229225"/>
          <p14:tracePt t="144849" x="2909888" y="5229225"/>
          <p14:tracePt t="144855" x="2916238" y="5229225"/>
          <p14:tracePt t="144881" x="2922588" y="5229225"/>
          <p14:tracePt t="144886" x="2928938" y="5229225"/>
          <p14:tracePt t="144901" x="2935288" y="5229225"/>
          <p14:tracePt t="144908" x="2941638" y="5229225"/>
          <p14:tracePt t="144916" x="2947988" y="5229225"/>
          <p14:tracePt t="144923" x="2959100" y="5224463"/>
          <p14:tracePt t="144932" x="2971800" y="5218113"/>
          <p14:tracePt t="144938" x="2978150" y="5218113"/>
          <p14:tracePt t="145591" x="2984500" y="5218113"/>
          <p14:tracePt t="145599" x="2997200" y="5218113"/>
          <p14:tracePt t="145605" x="3008313" y="5218113"/>
          <p14:tracePt t="145614" x="3021013" y="5218113"/>
          <p14:tracePt t="145620" x="3033713" y="5218113"/>
          <p14:tracePt t="145628" x="3046413" y="5218113"/>
          <p14:tracePt t="145635" x="3070225" y="5224463"/>
          <p14:tracePt t="145643" x="3082925" y="5224463"/>
          <p14:tracePt t="145651" x="3108325" y="5224463"/>
          <p14:tracePt t="145658" x="3125788" y="5224463"/>
          <p14:tracePt t="145666" x="3144838" y="5224463"/>
          <p14:tracePt t="145673" x="3151188" y="5224463"/>
          <p14:tracePt t="145682" x="3163888" y="5224463"/>
          <p14:tracePt t="145688" x="3175000" y="5224463"/>
          <p14:tracePt t="145703" x="3181350" y="5224463"/>
          <p14:tracePt t="145711" x="3194050" y="5224463"/>
          <p14:tracePt t="145719" x="3200400" y="5224463"/>
          <p14:tracePt t="145726" x="3213100" y="5224463"/>
          <p14:tracePt t="145733" x="3224213" y="5218113"/>
          <p14:tracePt t="145741" x="3230563" y="5218113"/>
          <p14:tracePt t="145749" x="3243263" y="5218113"/>
          <p14:tracePt t="145756" x="3255963" y="5218113"/>
          <p14:tracePt t="145763" x="3262313" y="5218113"/>
          <p14:tracePt t="145770" x="3279775" y="5218113"/>
          <p14:tracePt t="145778" x="3298825" y="5218113"/>
          <p14:tracePt t="145785" x="3311525" y="5218113"/>
          <p14:tracePt t="145793" x="3317875" y="5218113"/>
          <p14:tracePt t="145802" x="3322638" y="5218113"/>
          <p14:tracePt t="145920" x="3328988" y="5218113"/>
          <p14:tracePt t="145928" x="3335338" y="5218113"/>
          <p14:tracePt t="145943" x="3341688" y="5218113"/>
          <p14:tracePt t="146003" x="3348038" y="5218113"/>
          <p14:tracePt t="146011" x="3354388" y="5218113"/>
          <p14:tracePt t="146018" x="3367088" y="5218113"/>
          <p14:tracePt t="146025" x="3373438" y="5218113"/>
          <p14:tracePt t="146033" x="3390900" y="5218113"/>
          <p14:tracePt t="146041" x="3403600" y="5218113"/>
          <p14:tracePt t="146049" x="3416300" y="5218113"/>
          <p14:tracePt t="146055" x="3440113" y="5218113"/>
          <p14:tracePt t="146063" x="3459163" y="5218113"/>
          <p14:tracePt t="146070" x="3482975" y="5224463"/>
          <p14:tracePt t="146078" x="3508375" y="5224463"/>
          <p14:tracePt t="146085" x="3527425" y="5224463"/>
          <p14:tracePt t="146093" x="3538538" y="5224463"/>
          <p14:tracePt t="146101" x="3557588" y="5224463"/>
          <p14:tracePt t="146108" x="3563938" y="5224463"/>
          <p14:tracePt t="146117" x="3570288" y="5224463"/>
          <p14:tracePt t="146153" x="3576638" y="5224463"/>
          <p14:tracePt t="146161" x="3582988" y="5224463"/>
          <p14:tracePt t="146168" x="3587750" y="5224463"/>
          <p14:tracePt t="146183" x="3594100" y="5224463"/>
          <p14:tracePt t="146311" x="3600450" y="5224463"/>
          <p14:tracePt t="146318" x="3606800" y="5224463"/>
          <p14:tracePt t="146341" x="3613150" y="5224463"/>
          <p14:tracePt t="146348" x="3632200" y="5224463"/>
          <p14:tracePt t="146356" x="3638550" y="5224463"/>
          <p14:tracePt t="146363" x="3643313" y="5224463"/>
          <p14:tracePt t="146370" x="3649663" y="5224463"/>
          <p14:tracePt t="146378" x="3662363" y="5224463"/>
          <p14:tracePt t="146385" x="3675063" y="5224463"/>
          <p14:tracePt t="146393" x="3694113" y="5224463"/>
          <p14:tracePt t="146401" x="3698875" y="5224463"/>
          <p14:tracePt t="146408" x="3711575" y="5224463"/>
          <p14:tracePt t="146416" x="3717925" y="5224463"/>
          <p14:tracePt t="146423" x="3724275" y="5224463"/>
          <p14:tracePt t="146432" x="3730625" y="5224463"/>
          <p14:tracePt t="146446" x="3743325" y="5224463"/>
          <p14:tracePt t="146453" x="3748088" y="5224463"/>
          <p14:tracePt t="146461" x="3767138" y="5224463"/>
          <p14:tracePt t="146468" x="3779838" y="5224463"/>
          <p14:tracePt t="146476" x="3803650" y="5224463"/>
          <p14:tracePt t="146483" x="3829050" y="5224463"/>
          <p14:tracePt t="146491" x="3854450" y="5224463"/>
          <p14:tracePt t="146499" x="3871913" y="5224463"/>
          <p14:tracePt t="146505" x="3897313" y="5224463"/>
          <p14:tracePt t="146513" x="3921125" y="5224463"/>
          <p14:tracePt t="146520" x="3933825" y="5224463"/>
          <p14:tracePt t="146528" x="3952875" y="5224463"/>
          <p14:tracePt t="146535" x="3959225" y="5218113"/>
          <p14:tracePt t="146581" x="3963988" y="5218113"/>
          <p14:tracePt t="146588" x="3970338" y="5218113"/>
          <p14:tracePt t="146596" x="3976688" y="5218113"/>
          <p14:tracePt t="146603" x="3989388" y="5218113"/>
          <p14:tracePt t="146611" x="4008438" y="5218113"/>
          <p14:tracePt t="146619" x="4013200" y="5218113"/>
          <p14:tracePt t="146641" x="4019550" y="5218113"/>
          <p14:tracePt t="146723" x="4025900" y="5218113"/>
          <p14:tracePt t="146738" x="4038600" y="5218113"/>
          <p14:tracePt t="146746" x="4044950" y="5218113"/>
          <p14:tracePt t="146753" x="4051300" y="5218113"/>
          <p14:tracePt t="146761" x="4057650" y="5218113"/>
          <p14:tracePt t="146768" x="4068763" y="5218113"/>
          <p14:tracePt t="146776" x="4094163" y="5218113"/>
          <p14:tracePt t="146783" x="4130675" y="5218113"/>
          <p14:tracePt t="146791" x="4137025" y="5218113"/>
          <p14:tracePt t="146799" x="4173538" y="5218113"/>
          <p14:tracePt t="146805" x="4205288" y="5218113"/>
          <p14:tracePt t="146813" x="4254500" y="5218113"/>
          <p14:tracePt t="146820" x="4260850" y="5218113"/>
          <p14:tracePt t="146828" x="4284663" y="5218113"/>
          <p14:tracePt t="146836" x="4310063" y="5218113"/>
          <p14:tracePt t="146843" x="4316413" y="5218113"/>
          <p14:tracePt t="146851" x="4322763" y="5218113"/>
          <p14:tracePt t="146858" x="4329113" y="5218113"/>
          <p14:tracePt t="146873" x="4333875" y="5218113"/>
          <p14:tracePt t="146896" x="4346575" y="5218113"/>
          <p14:tracePt t="146903" x="4352925" y="5218113"/>
          <p14:tracePt t="146911" x="4359275" y="5218113"/>
          <p14:tracePt t="146918" x="4371975" y="5218113"/>
          <p14:tracePt t="146926" x="4384675" y="5218113"/>
          <p14:tracePt t="146933" x="4408488" y="5218113"/>
          <p14:tracePt t="146941" x="4414838" y="5218113"/>
          <p14:tracePt t="146949" x="4433888" y="5218113"/>
          <p14:tracePt t="146955" x="4457700" y="5218113"/>
          <p14:tracePt t="146963" x="4470400" y="5218113"/>
          <p14:tracePt t="146970" x="4506913" y="5218113"/>
          <p14:tracePt t="146978" x="4525963" y="5218113"/>
          <p14:tracePt t="146985" x="4532313" y="5218113"/>
          <p14:tracePt t="146993" x="4556125" y="5218113"/>
          <p14:tracePt t="147001" x="4581525" y="5218113"/>
          <p14:tracePt t="147098" x="4618038" y="5218113"/>
          <p14:tracePt t="147106" x="4643438" y="5218113"/>
          <p14:tracePt t="147113" x="4660900" y="5218113"/>
          <p14:tracePt t="147120" x="4692650" y="5218113"/>
          <p14:tracePt t="147128" x="4729163" y="5218113"/>
          <p14:tracePt t="147135" x="4748213" y="5218113"/>
          <p14:tracePt t="147143" x="4784725" y="5218113"/>
          <p14:tracePt t="147151" x="4821238" y="5218113"/>
          <p14:tracePt t="147158" x="4859338" y="5218113"/>
          <p14:tracePt t="147166" x="4883150" y="5218113"/>
          <p14:tracePt t="147183" x="5019675" y="5218113"/>
          <p14:tracePt t="147188" x="5049838" y="5218113"/>
          <p14:tracePt t="147197" x="5105400" y="5218113"/>
          <p14:tracePt t="147203" x="5216525" y="5218113"/>
          <p14:tracePt t="147211" x="5235575" y="5218113"/>
          <p14:tracePt t="147219" x="5265738" y="5218113"/>
          <p14:tracePt t="147225" x="5284788" y="5211763"/>
          <p14:tracePt t="147234" x="5289550" y="5211763"/>
          <p14:tracePt t="147241" x="5302250" y="5211763"/>
          <p14:tracePt t="147264" x="5308600" y="5211763"/>
          <p14:tracePt t="147270" x="5321300" y="5211763"/>
          <p14:tracePt t="147278" x="5334000" y="5211763"/>
          <p14:tracePt t="147285" x="5351463" y="5211763"/>
          <p14:tracePt t="147293" x="5383213" y="5211763"/>
          <p14:tracePt t="147301" x="5419725" y="5211763"/>
          <p14:tracePt t="147308" x="5432425" y="5211763"/>
          <p14:tracePt t="147316" x="5475288" y="5211763"/>
          <p14:tracePt t="147323" x="5524500" y="5211763"/>
          <p14:tracePt t="147331" x="5549900" y="5211763"/>
          <p14:tracePt t="147338" x="5586413" y="5211763"/>
          <p14:tracePt t="147346" x="5622925" y="5211763"/>
          <p14:tracePt t="147353" x="5635625" y="5211763"/>
          <p14:tracePt t="147361" x="5661025" y="5211763"/>
          <p14:tracePt t="147368" x="5672138" y="5211763"/>
          <p14:tracePt t="147376" x="5691188" y="5211763"/>
          <p14:tracePt t="147384" x="5703888" y="5205413"/>
          <p14:tracePt t="147390" x="5727700" y="5205413"/>
          <p14:tracePt t="147405" x="5746750" y="5205413"/>
          <p14:tracePt t="147415" x="5783263" y="5199063"/>
          <p14:tracePt t="147420" x="5808663" y="5199063"/>
          <p14:tracePt t="147428" x="5821363" y="5192713"/>
          <p14:tracePt t="147435" x="5838825" y="5192713"/>
          <p14:tracePt t="147443" x="5857875" y="5192713"/>
          <p14:tracePt t="147452" x="5870575" y="5192713"/>
          <p14:tracePt t="147458" x="5888038" y="5192713"/>
          <p14:tracePt t="147465" x="5900738" y="5192713"/>
          <p14:tracePt t="147473" x="5907088" y="5192713"/>
          <p14:tracePt t="147488" x="5913438" y="5192713"/>
          <p14:tracePt t="147496" x="5919788" y="5192713"/>
          <p14:tracePt t="147518" x="5926138" y="5192713"/>
          <p14:tracePt t="147533" x="5930900" y="5192713"/>
          <p14:tracePt t="147549" x="5937250" y="5192713"/>
          <p14:tracePt t="147555" x="5949950" y="5192713"/>
          <p14:tracePt t="147565" x="5962650" y="5192713"/>
          <p14:tracePt t="147578" x="5969000" y="5192713"/>
          <p14:tracePt t="147586" x="5980113" y="5199063"/>
          <p14:tracePt t="147593" x="5999163" y="5199063"/>
          <p14:tracePt t="147601" x="6005513" y="5199063"/>
          <p14:tracePt t="147615" x="6018213" y="5199063"/>
          <p14:tracePt t="147623" x="6024563" y="5199063"/>
          <p14:tracePt t="147632" x="6030913" y="5199063"/>
          <p14:tracePt t="147638" x="6042025" y="5199063"/>
          <p14:tracePt t="147646" x="6048375" y="5199063"/>
          <p14:tracePt t="147653" x="6054725" y="5199063"/>
          <p14:tracePt t="147668" x="6061075" y="5199063"/>
          <p14:tracePt t="147683" x="6067425" y="5199063"/>
          <p14:tracePt t="168478" x="6202363" y="5199063"/>
          <p14:tracePt t="168483" x="6276975" y="5199063"/>
          <p14:tracePt t="168486" x="6505575" y="5211763"/>
          <p14:tracePt t="168491" x="6948488" y="5211763"/>
          <p14:tracePt t="168498" x="7010400" y="5211763"/>
          <p14:tracePt t="168506" x="7121525" y="5211763"/>
          <p14:tracePt t="168513" x="7219950" y="5211763"/>
          <p14:tracePt t="168520" x="7318375" y="5211763"/>
          <p14:tracePt t="168528" x="7343775" y="5211763"/>
          <p14:tracePt t="168535" x="7423150" y="5211763"/>
          <p14:tracePt t="168543" x="7485063" y="5211763"/>
          <p14:tracePt t="168551" x="7523163" y="5211763"/>
          <p14:tracePt t="168557" x="7596188" y="5211763"/>
          <p14:tracePt t="168565" x="7658100" y="5211763"/>
          <p14:tracePt t="168573" x="7688263" y="5211763"/>
          <p14:tracePt t="168580" x="7743825" y="5211763"/>
          <p14:tracePt t="168588" x="7793038" y="5211763"/>
          <p14:tracePt t="168595" x="7812088" y="5211763"/>
          <p14:tracePt t="168603" x="7848600" y="5211763"/>
          <p14:tracePt t="168610" x="7867650" y="5211763"/>
          <p14:tracePt t="168618" x="7880350" y="5211763"/>
          <p14:tracePt t="168625" x="7886700" y="5211763"/>
          <p14:tracePt t="168640" x="7893050" y="5211763"/>
          <p14:tracePt t="168648" x="7897813" y="5211763"/>
          <p14:tracePt t="168672" x="7904163" y="5211763"/>
          <p14:tracePt t="168693" x="7910513" y="5211763"/>
          <p14:tracePt t="168910" x="7904163" y="5218113"/>
          <p14:tracePt t="168918" x="7886700" y="5218113"/>
          <p14:tracePt t="168926" x="7874000" y="5218113"/>
          <p14:tracePt t="168933" x="7824788" y="5248275"/>
          <p14:tracePt t="168941" x="7805738" y="5260975"/>
          <p14:tracePt t="168947" x="7781925" y="5273675"/>
          <p14:tracePt t="168955" x="7713663" y="5310188"/>
          <p14:tracePt t="168962" x="7621588" y="5334000"/>
          <p14:tracePt t="168970" x="7523163" y="5402263"/>
          <p14:tracePt t="168977" x="7454900" y="5427663"/>
          <p14:tracePt t="168985" x="7337425" y="5483225"/>
          <p14:tracePt t="168992" x="7226300" y="5519738"/>
          <p14:tracePt t="169000" x="7196138" y="5545138"/>
          <p14:tracePt t="169007" x="7102475" y="5588000"/>
          <p14:tracePt t="169015" x="7029450" y="5611813"/>
          <p14:tracePt t="169022" x="6997700" y="5624513"/>
          <p14:tracePt t="169029" x="6924675" y="5630863"/>
          <p14:tracePt t="169037" x="6869113" y="5637213"/>
          <p14:tracePt t="169044" x="6843713" y="5637213"/>
          <p14:tracePt t="169053" x="6777038" y="5649913"/>
          <p14:tracePt t="169060" x="6708775" y="5654675"/>
          <p14:tracePt t="169068" x="6646863" y="5667375"/>
          <p14:tracePt t="169075" x="6627813" y="5673725"/>
          <p14:tracePt t="169083" x="6572250" y="5680075"/>
          <p14:tracePt t="169090" x="6505575" y="5692775"/>
          <p14:tracePt t="169097" x="6480175" y="5699125"/>
          <p14:tracePt t="169106" x="6400800" y="5705475"/>
          <p14:tracePt t="169112" x="6338888" y="5716588"/>
          <p14:tracePt t="169120" x="6319838" y="5722938"/>
          <p14:tracePt t="169127" x="6270625" y="5729288"/>
          <p14:tracePt t="169135" x="6234113" y="5729288"/>
          <p14:tracePt t="169142" x="6221413" y="5729288"/>
          <p14:tracePt t="169150" x="6184900" y="5735638"/>
          <p14:tracePt t="169157" x="6153150" y="5735638"/>
          <p14:tracePt t="169165" x="6135688" y="5735638"/>
          <p14:tracePt t="169173" x="6097588" y="5735638"/>
          <p14:tracePt t="169180" x="6048375" y="5748338"/>
          <p14:tracePt t="169188" x="6005513" y="5748338"/>
          <p14:tracePt t="169195" x="5986463" y="5748338"/>
          <p14:tracePt t="169203" x="5962650" y="5754688"/>
          <p14:tracePt t="169210" x="5930900" y="5754688"/>
          <p14:tracePt t="169218" x="5913438" y="5759450"/>
          <p14:tracePt t="169225" x="5881688" y="5759450"/>
          <p14:tracePt t="169233" x="5826125" y="5759450"/>
          <p14:tracePt t="169240" x="5815013" y="5759450"/>
          <p14:tracePt t="169248" x="5789613" y="5759450"/>
          <p14:tracePt t="169256" x="5753100" y="5765800"/>
          <p14:tracePt t="169263" x="5740400" y="5765800"/>
          <p14:tracePt t="169271" x="5710238" y="5765800"/>
          <p14:tracePt t="169277" x="5672138" y="5778500"/>
          <p14:tracePt t="169285" x="5661025" y="5778500"/>
          <p14:tracePt t="169292" x="5635625" y="5778500"/>
          <p14:tracePt t="169300" x="5605463" y="5784850"/>
          <p14:tracePt t="169308" x="5573713" y="5784850"/>
          <p14:tracePt t="169315" x="5556250" y="5784850"/>
          <p14:tracePt t="169323" x="5543550" y="5784850"/>
          <p14:tracePt t="169330" x="5500688" y="5784850"/>
          <p14:tracePt t="169338" x="5487988" y="5784850"/>
          <p14:tracePt t="169345" x="5449888" y="5784850"/>
          <p14:tracePt t="169353" x="5419725" y="5784850"/>
          <p14:tracePt t="169360" x="5383213" y="5784850"/>
          <p14:tracePt t="169368" x="5364163" y="5784850"/>
          <p14:tracePt t="169375" x="5345113" y="5784850"/>
          <p14:tracePt t="169383" x="5340350" y="5784850"/>
          <p14:tracePt t="169390" x="5321300" y="5784850"/>
          <p14:tracePt t="169398" x="5314950" y="5784850"/>
          <p14:tracePt t="169412" x="5308600" y="5784850"/>
          <p14:tracePt t="169421" x="5302250" y="5784850"/>
          <p14:tracePt t="169427" x="5295900" y="5784850"/>
          <p14:tracePt t="169442" x="5289550" y="5784850"/>
          <p14:tracePt t="169750" x="5295900" y="5784850"/>
          <p14:tracePt t="169757" x="5314950" y="5784850"/>
          <p14:tracePt t="169765" x="5351463" y="5784850"/>
          <p14:tracePt t="169774" x="5413375" y="5784850"/>
          <p14:tracePt t="169780" x="5445125" y="5784850"/>
          <p14:tracePt t="169788" x="5511800" y="5784850"/>
          <p14:tracePt t="169795" x="5610225" y="5784850"/>
          <p14:tracePt t="169803" x="5661025" y="5784850"/>
          <p14:tracePt t="169811" x="5746750" y="5784850"/>
          <p14:tracePt t="169818" x="5845175" y="5772150"/>
          <p14:tracePt t="169827" x="5930900" y="5765800"/>
          <p14:tracePt t="169833" x="5975350" y="5754688"/>
          <p14:tracePt t="169841" x="6024563" y="5748338"/>
          <p14:tracePt t="169848" x="6080125" y="5735638"/>
          <p14:tracePt t="169856" x="6091238" y="5735638"/>
          <p14:tracePt t="169863" x="6110288" y="5735638"/>
          <p14:tracePt t="169871" x="6129338" y="5729288"/>
          <p14:tracePt t="169878" x="6135688" y="5729288"/>
          <p14:tracePt t="169894" x="6172200" y="5729288"/>
          <p14:tracePt t="169901" x="6184900" y="5729288"/>
          <p14:tracePt t="169909" x="6215063" y="5729288"/>
          <p14:tracePt t="169915" x="6251575" y="5741988"/>
          <p14:tracePt t="169924" x="6270625" y="5748338"/>
          <p14:tracePt t="169931" x="6289675" y="5754688"/>
          <p14:tracePt t="169938" x="6300788" y="5754688"/>
          <p14:tracePt t="169946" x="6307138" y="5754688"/>
          <p14:tracePt t="169953" x="6307138" y="5759450"/>
          <p14:tracePt t="170194" x="6307138" y="5754688"/>
          <p14:tracePt t="170637" x="6319838" y="5754688"/>
          <p14:tracePt t="170644" x="6369050" y="5754688"/>
          <p14:tracePt t="170651" x="6388100" y="5754688"/>
          <p14:tracePt t="170659" x="6443663" y="5754688"/>
          <p14:tracePt t="170666" x="6529388" y="5741988"/>
          <p14:tracePt t="170674" x="6565900" y="5741988"/>
          <p14:tracePt t="170681" x="6640513" y="5741988"/>
          <p14:tracePt t="170689" x="6721475" y="5741988"/>
          <p14:tracePt t="170697" x="6794500" y="5741988"/>
          <p14:tracePt t="170704" x="6813550" y="5741988"/>
          <p14:tracePt t="170712" x="6850063" y="5741988"/>
          <p14:tracePt t="170718" x="6875463" y="5741988"/>
          <p14:tracePt t="170728" x="6886575" y="5741988"/>
          <p14:tracePt t="170733" x="6918325" y="5741988"/>
          <p14:tracePt t="170741" x="6937375" y="5741988"/>
          <p14:tracePt t="170748" x="6948488" y="5741988"/>
          <p14:tracePt t="170757" x="6973888" y="5741988"/>
          <p14:tracePt t="170764" x="6991350" y="5741988"/>
          <p14:tracePt t="170771" x="6997700" y="5741988"/>
          <p14:tracePt t="170779" x="7023100" y="5741988"/>
          <p14:tracePt t="170786" x="7042150" y="5741988"/>
          <p14:tracePt t="170795" x="7046913" y="5741988"/>
          <p14:tracePt t="170801" x="7065963" y="5741988"/>
          <p14:tracePt t="170809" x="7097713" y="5741988"/>
          <p14:tracePt t="170816" x="7115175" y="5741988"/>
          <p14:tracePt t="170824" x="7127875" y="5741988"/>
          <p14:tracePt t="170831" x="7151688" y="5741988"/>
          <p14:tracePt t="170838" x="7158038" y="5741988"/>
          <p14:tracePt t="170854" x="7177088" y="5741988"/>
          <p14:tracePt t="170861" x="7183438" y="5741988"/>
          <p14:tracePt t="170966" x="7189788" y="5741988"/>
          <p14:tracePt t="170974" x="7196138" y="5748338"/>
          <p14:tracePt t="170981" x="7219950" y="5754688"/>
          <p14:tracePt t="170989" x="7239000" y="5754688"/>
          <p14:tracePt t="170997" x="7245350" y="5759450"/>
          <p14:tracePt t="171004" x="7256463" y="5759450"/>
          <p14:tracePt t="171011" x="7275513" y="5759450"/>
          <p14:tracePt t="171019" x="7281863" y="5759450"/>
          <p14:tracePt t="171033" x="7288213" y="5759450"/>
          <p14:tracePt t="171041" x="7300913" y="5759450"/>
          <p14:tracePt t="171048" x="7312025" y="5759450"/>
          <p14:tracePt t="171056" x="7318375" y="5759450"/>
          <p14:tracePt t="171064" x="7331075" y="5759450"/>
          <p14:tracePt t="171071" x="7337425" y="5759450"/>
          <p14:tracePt t="171079" x="7343775" y="5759450"/>
          <p14:tracePt t="171086" x="7356475" y="5759450"/>
          <p14:tracePt t="171094" x="7362825" y="5759450"/>
          <p14:tracePt t="171101" x="7380288" y="5759450"/>
          <p14:tracePt t="171109" x="7399338" y="5759450"/>
          <p14:tracePt t="171116" x="7412038" y="5759450"/>
          <p14:tracePt t="171124" x="7423150" y="5759450"/>
          <p14:tracePt t="171131" x="7435850" y="5759450"/>
          <p14:tracePt t="172316" x="7448550" y="5759450"/>
          <p14:tracePt t="172322" x="7461250" y="5765800"/>
          <p14:tracePt t="172329" x="7467600" y="5765800"/>
          <p14:tracePt t="172337" x="7472363" y="5772150"/>
          <p14:tracePt t="172345" x="7485063" y="5778500"/>
          <p14:tracePt t="172360" x="7491413" y="5784850"/>
          <p14:tracePt t="172377" x="7497763" y="5784850"/>
          <p14:tracePt t="172383" x="7504113" y="5797550"/>
          <p14:tracePt t="172391" x="7510463" y="5803900"/>
          <p14:tracePt t="172398" x="7516813" y="5803900"/>
          <p14:tracePt t="172407" x="7516813" y="5810250"/>
          <p14:tracePt t="172413" x="7523163" y="5810250"/>
          <p14:tracePt t="172421" x="7534275" y="5815013"/>
          <p14:tracePt t="172428" x="7534275" y="5821363"/>
          <p14:tracePt t="172436" x="7540625" y="5821363"/>
          <p14:tracePt t="172444" x="7553325" y="5827713"/>
          <p14:tracePt t="172488" x="7485063" y="5772150"/>
          <p14:tracePt t="172496" x="7429500" y="5735638"/>
          <p14:tracePt t="172841" x="7423150" y="5735638"/>
          <p14:tracePt t="172931" x="7429500" y="5735638"/>
          <p14:tracePt t="172939" x="7435850" y="5729288"/>
          <p14:tracePt t="172947" x="7448550" y="5716588"/>
          <p14:tracePt t="172953" x="7454900" y="5705475"/>
          <p14:tracePt t="172961" x="7461250" y="5680075"/>
          <p14:tracePt t="172969" x="7472363" y="5661025"/>
          <p14:tracePt t="172976" x="7478713" y="5649913"/>
          <p14:tracePt t="172984" x="7485063" y="5618163"/>
          <p14:tracePt t="172991" x="7485063" y="5594350"/>
          <p14:tracePt t="172999" x="7485063" y="5588000"/>
          <p14:tracePt t="173006" x="7485063" y="5562600"/>
          <p14:tracePt t="173014" x="7478713" y="5532438"/>
          <p14:tracePt t="173021" x="7472363" y="5519738"/>
          <p14:tracePt t="173029" x="7467600" y="5500688"/>
          <p14:tracePt t="173036" x="7467600" y="5483225"/>
          <p14:tracePt t="173044" x="7467600" y="5476875"/>
          <p14:tracePt t="173051" x="7467600" y="5470525"/>
          <p14:tracePt t="173059" x="7467600" y="5457825"/>
          <p14:tracePt t="173066" x="7467600" y="5438775"/>
          <p14:tracePt t="173074" x="7472363" y="5427663"/>
          <p14:tracePt t="173082" x="7472363" y="5408613"/>
          <p14:tracePt t="173088" x="7478713" y="5384800"/>
          <p14:tracePt t="173096" x="7478713" y="5372100"/>
          <p14:tracePt t="173103" x="7497763" y="5334000"/>
          <p14:tracePt t="173111" x="7497763" y="5310188"/>
          <p14:tracePt t="173120" x="7497763" y="5297488"/>
          <p14:tracePt t="173126" x="7497763" y="5267325"/>
          <p14:tracePt t="173133" x="7497763" y="5248275"/>
          <p14:tracePt t="173141" x="7497763" y="5235575"/>
          <p14:tracePt t="173149" x="7497763" y="5218113"/>
          <p14:tracePt t="173156" x="7497763" y="5199063"/>
          <p14:tracePt t="173164" x="7497763" y="5173663"/>
          <p14:tracePt t="173179" x="7497763" y="5156200"/>
          <p14:tracePt t="173186" x="7497763" y="5149850"/>
          <p14:tracePt t="173194" x="7497763" y="5137150"/>
          <p14:tracePt t="173201" x="7504113" y="5118100"/>
          <p14:tracePt t="173209" x="7510463" y="5087938"/>
          <p14:tracePt t="173216" x="7516813" y="5081588"/>
          <p14:tracePt t="173223" x="7523163" y="5057775"/>
          <p14:tracePt t="173232" x="7540625" y="5045075"/>
          <p14:tracePt t="173238" x="7546975" y="5038725"/>
          <p14:tracePt t="173246" x="7572375" y="5026025"/>
          <p14:tracePt t="173253" x="7615238" y="5002213"/>
          <p14:tracePt t="173261" x="7670800" y="4983163"/>
          <p14:tracePt t="173271" x="7688263" y="4976813"/>
          <p14:tracePt t="173276" x="7726363" y="4970463"/>
          <p14:tracePt t="173284" x="7769225" y="4957763"/>
          <p14:tracePt t="173290" x="7793038" y="4953000"/>
          <p14:tracePt t="173298" x="7848600" y="4946650"/>
          <p14:tracePt t="173305" x="7886700" y="4933950"/>
          <p14:tracePt t="173312" x="7893050" y="4933950"/>
          <p14:tracePt t="173320" x="7916863" y="4933950"/>
          <p14:tracePt t="173328" x="7935913" y="4927600"/>
          <p14:tracePt t="173335" x="7972425" y="4927600"/>
          <p14:tracePt t="173343" x="8027988" y="4927600"/>
          <p14:tracePt t="173350" x="8077200" y="4940300"/>
          <p14:tracePt t="173358" x="8107363" y="4946650"/>
          <p14:tracePt t="173365" x="8169275" y="4964113"/>
          <p14:tracePt t="173373" x="8250238" y="4995863"/>
          <p14:tracePt t="173381" x="8348663" y="5013325"/>
          <p14:tracePt t="173387" x="8404225" y="5026025"/>
          <p14:tracePt t="173395" x="8515350" y="5057775"/>
          <p14:tracePt t="173402" x="8601075" y="5075238"/>
          <p14:tracePt t="173410" x="8669338" y="5094288"/>
          <p14:tracePt t="173417" x="8743950" y="5106988"/>
          <p14:tracePt t="173425" x="8786813" y="5118100"/>
          <p14:tracePt t="173440" x="8786813" y="5124450"/>
          <p14:tracePt t="173463" x="8786813" y="5130800"/>
          <p14:tracePt t="173471" x="8748713" y="5149850"/>
          <p14:tracePt t="173478" x="8718550" y="5162550"/>
          <p14:tracePt t="173486" x="8656638" y="5180013"/>
          <p14:tracePt t="173493" x="8528050" y="5211763"/>
          <p14:tracePt t="173501" x="8391525" y="5229225"/>
          <p14:tracePt t="173508" x="8323263" y="5248275"/>
          <p14:tracePt t="173516" x="8188325" y="5273675"/>
          <p14:tracePt t="173523" x="7923213" y="5297488"/>
          <p14:tracePt t="173531" x="7824788" y="5322888"/>
          <p14:tracePt t="173537" x="7523163" y="5359400"/>
          <p14:tracePt t="173545" x="7108825" y="5414963"/>
          <p14:tracePt t="173553" x="6961188" y="5445125"/>
          <p14:tracePt t="173560" x="6443663" y="5538788"/>
          <p14:tracePt t="173568" x="6073775" y="5605463"/>
          <p14:tracePt t="173575" x="5808663" y="5649913"/>
          <p14:tracePt t="173583" x="5445125" y="5716588"/>
          <p14:tracePt t="173590" x="4951413" y="5810250"/>
          <p14:tracePt t="173598" x="4827588" y="5827713"/>
          <p14:tracePt t="173605" x="4575175" y="5883275"/>
          <p14:tracePt t="173613" x="4359275" y="5908675"/>
          <p14:tracePt t="173620" x="4235450" y="5919788"/>
          <p14:tracePt t="173628" x="4162425" y="5919788"/>
          <p14:tracePt t="173635" x="4087813" y="5919788"/>
          <p14:tracePt t="173643" x="3976688" y="5919788"/>
          <p14:tracePt t="173650" x="3940175" y="5919788"/>
          <p14:tracePt t="173658" x="3865563" y="5915025"/>
          <p14:tracePt t="173666" x="3786188" y="5908675"/>
          <p14:tracePt t="173673" x="3748088" y="5889625"/>
          <p14:tracePt t="173681" x="3681413" y="5883275"/>
          <p14:tracePt t="173687" x="3594100" y="5870575"/>
          <p14:tracePt t="173695" x="3557588" y="5865813"/>
          <p14:tracePt t="173703" x="3433763" y="5865813"/>
          <p14:tracePt t="173710" x="3298825" y="5865813"/>
          <p14:tracePt t="173718" x="3249613" y="5865813"/>
          <p14:tracePt t="173725" x="3125788" y="5865813"/>
          <p14:tracePt t="173733" x="3040063" y="5865813"/>
          <p14:tracePt t="173740" x="2952750" y="5865813"/>
          <p14:tracePt t="173748" x="2928938" y="5865813"/>
          <p14:tracePt t="173755" x="2879725" y="5865813"/>
          <p14:tracePt t="173763" x="2854325" y="5865813"/>
          <p14:tracePt t="173770" x="2843213" y="5865813"/>
          <p14:tracePt t="173778" x="2811463" y="5865813"/>
          <p14:tracePt t="173785" x="2787650" y="5865813"/>
          <p14:tracePt t="173793" x="2781300" y="5859463"/>
          <p14:tracePt t="173800" x="2738438" y="5859463"/>
          <p14:tracePt t="173808" x="2700338" y="5853113"/>
          <p14:tracePt t="173815" x="2676525" y="5840413"/>
          <p14:tracePt t="173823" x="2608263" y="5840413"/>
          <p14:tracePt t="173831" x="2546350" y="5840413"/>
          <p14:tracePt t="173837" x="2522538" y="5840413"/>
          <p14:tracePt t="173845" x="2466975" y="5840413"/>
          <p14:tracePt t="173853" x="2379663" y="5840413"/>
          <p14:tracePt t="173860" x="2306638" y="5840413"/>
          <p14:tracePt t="173868" x="2281238" y="5840413"/>
          <p14:tracePt t="173883" x="2244725" y="5840413"/>
          <p14:tracePt t="173890" x="2238375" y="5840413"/>
          <p14:tracePt t="173898" x="2232025" y="5840413"/>
          <p14:tracePt t="173913" x="2225675" y="5840413"/>
          <p14:tracePt t="173920" x="2219325" y="5840413"/>
          <p14:tracePt t="173928" x="2212975" y="5840413"/>
          <p14:tracePt t="173935" x="2206625" y="5840413"/>
          <p14:tracePt t="173943" x="2195513" y="5840413"/>
          <p14:tracePt t="173950" x="2182813" y="5840413"/>
          <p14:tracePt t="173973" x="2176463" y="5840413"/>
          <p14:tracePt t="174109" x="2189163" y="5840413"/>
          <p14:tracePt t="174116" x="2195513" y="5840413"/>
          <p14:tracePt t="174122" x="2201863" y="5840413"/>
          <p14:tracePt t="174129" x="2219325" y="5840413"/>
          <p14:tracePt t="174137" x="2225675" y="5840413"/>
          <p14:tracePt t="174145" x="2244725" y="5840413"/>
          <p14:tracePt t="174152" x="2262188" y="5840413"/>
          <p14:tracePt t="174160" x="2287588" y="5840413"/>
          <p14:tracePt t="174167" x="2312988" y="5840413"/>
          <p14:tracePt t="174175" x="2355850" y="5840413"/>
          <p14:tracePt t="174183" x="2441575" y="5840413"/>
          <p14:tracePt t="174190" x="2478088" y="5840413"/>
          <p14:tracePt t="174197" x="2614613" y="5840413"/>
          <p14:tracePt t="174205" x="2713038" y="5840413"/>
          <p14:tracePt t="174212" x="2798763" y="5834063"/>
          <p14:tracePt t="174220" x="2897188" y="5834063"/>
          <p14:tracePt t="174228" x="3033713" y="5834063"/>
          <p14:tracePt t="174235" x="3082925" y="5834063"/>
          <p14:tracePt t="174243" x="3168650" y="5821363"/>
          <p14:tracePt t="174250" x="3243263" y="5821363"/>
          <p14:tracePt t="174257" x="3273425" y="5821363"/>
          <p14:tracePt t="174265" x="3311525" y="5821363"/>
          <p14:tracePt t="174273" x="3360738" y="5821363"/>
          <p14:tracePt t="174280" x="3397250" y="5821363"/>
          <p14:tracePt t="174287" x="3403600" y="5821363"/>
          <p14:tracePt t="174295" x="3446463" y="5821363"/>
          <p14:tracePt t="174302" x="3495675" y="5821363"/>
          <p14:tracePt t="174310" x="3521075" y="5821363"/>
          <p14:tracePt t="174317" x="3570288" y="5821363"/>
          <p14:tracePt t="174325" x="3643313" y="5821363"/>
          <p14:tracePt t="174333" x="3681413" y="5821363"/>
          <p14:tracePt t="174340" x="3779838" y="5821363"/>
          <p14:tracePt t="174347" x="3810000" y="5815013"/>
          <p14:tracePt t="174355" x="3822700" y="5815013"/>
          <p14:tracePt t="174363" x="3835400" y="5815013"/>
          <p14:tracePt t="174409" x="3848100" y="5815013"/>
          <p14:tracePt t="174416" x="3865563" y="5815013"/>
          <p14:tracePt t="174423" x="3890963" y="5815013"/>
          <p14:tracePt t="174432" x="3897313" y="5815013"/>
          <p14:tracePt t="174438" x="3908425" y="5815013"/>
          <p14:tracePt t="174453" x="3914775" y="5815013"/>
          <p14:tracePt t="175316" x="3914775" y="5810250"/>
          <p14:tracePt t="175804" x="3927475" y="5810250"/>
          <p14:tracePt t="175811" x="3976688" y="5803900"/>
          <p14:tracePt t="175819" x="4051300" y="5803900"/>
          <p14:tracePt t="175826" x="4149725" y="5803900"/>
          <p14:tracePt t="175833" x="4198938" y="5803900"/>
          <p14:tracePt t="175841" x="4333875" y="5803900"/>
          <p14:tracePt t="175849" x="4500563" y="5803900"/>
          <p14:tracePt t="175856" x="4562475" y="5803900"/>
          <p14:tracePt t="175864" x="4729163" y="5803900"/>
          <p14:tracePt t="175882" x="4914900" y="5803900"/>
          <p14:tracePt t="175886" x="5013325" y="5803900"/>
          <p14:tracePt t="175893" x="5086350" y="5803900"/>
          <p14:tracePt t="175899" x="5099050" y="5803900"/>
          <p14:tracePt t="175907" x="5135563" y="5803900"/>
          <p14:tracePt t="175915" x="5148263" y="5803900"/>
          <p14:tracePt t="175922" x="5167313" y="5803900"/>
          <p14:tracePt t="175929" x="5180013" y="5797550"/>
          <p14:tracePt t="175938" x="5184775" y="5797550"/>
          <p14:tracePt t="175945" x="5203825" y="5797550"/>
          <p14:tracePt t="175952" x="5222875" y="5797550"/>
          <p14:tracePt t="175960" x="5259388" y="5797550"/>
          <p14:tracePt t="175968" x="5289550" y="5797550"/>
          <p14:tracePt t="175975" x="5302250" y="5797550"/>
          <p14:tracePt t="175983" x="5321300" y="5797550"/>
          <p14:tracePt t="175990" x="5334000" y="5797550"/>
          <p14:tracePt t="175998" x="5340350" y="5797550"/>
          <p14:tracePt t="176389" x="5334000" y="5791200"/>
          <p14:tracePt t="176397" x="5327650" y="5791200"/>
          <p14:tracePt t="176411" x="5321300" y="5791200"/>
          <p14:tracePt t="176418" x="5321300" y="5784850"/>
          <p14:tracePt t="176426" x="5314950" y="5778500"/>
          <p14:tracePt t="176434" x="5308600" y="5778500"/>
          <p14:tracePt t="176449" x="5302250" y="5772150"/>
          <p14:tracePt t="176456" x="5295900" y="5765800"/>
          <p14:tracePt t="176464" x="5289550" y="5765800"/>
          <p14:tracePt t="176471" x="5289550" y="5759450"/>
          <p14:tracePt t="176480" x="5284788" y="5759450"/>
          <p14:tracePt t="176486" x="5284788" y="5754688"/>
          <p14:tracePt t="176494" x="5278438" y="5754688"/>
          <p14:tracePt t="176501" x="5272088" y="5754688"/>
          <p14:tracePt t="176510" x="5265738" y="5754688"/>
          <p14:tracePt t="176516" x="5265738" y="5748338"/>
          <p14:tracePt t="176524" x="5259388" y="5748338"/>
          <p14:tracePt t="176538" x="5253038" y="5748338"/>
          <p14:tracePt t="176547" x="5253038" y="5741988"/>
          <p14:tracePt t="177439" x="5259388" y="5741988"/>
          <p14:tracePt t="177447" x="5278438" y="5741988"/>
          <p14:tracePt t="177453" x="5314950" y="5741988"/>
          <p14:tracePt t="177461" x="5351463" y="5741988"/>
          <p14:tracePt t="177468" x="5449888" y="5741988"/>
          <p14:tracePt t="177476" x="5586413" y="5741988"/>
          <p14:tracePt t="177483" x="5661025" y="5729288"/>
          <p14:tracePt t="177491" x="5851525" y="5729288"/>
          <p14:tracePt t="177500" x="6035675" y="5705475"/>
          <p14:tracePt t="177506" x="6122988" y="5705475"/>
          <p14:tracePt t="177514" x="6257925" y="5705475"/>
          <p14:tracePt t="177521" x="6356350" y="5699125"/>
          <p14:tracePt t="177530" x="6388100" y="5699125"/>
          <p14:tracePt t="177536" x="6437313" y="5686425"/>
          <p14:tracePt t="177544" x="6443663" y="5686425"/>
          <p14:tracePt t="177550" x="6450013" y="5686425"/>
          <p14:tracePt t="177558" x="6456363" y="5686425"/>
          <p14:tracePt t="177573" x="6461125" y="5686425"/>
          <p14:tracePt t="177580" x="6467475" y="5686425"/>
          <p14:tracePt t="177588" x="6480175" y="5686425"/>
          <p14:tracePt t="177595" x="6499225" y="5686425"/>
          <p14:tracePt t="177602" x="6511925" y="5686425"/>
          <p14:tracePt t="177610" x="6529388" y="5686425"/>
          <p14:tracePt t="177617" x="6548438" y="5686425"/>
          <p14:tracePt t="177625" x="6554788" y="5686425"/>
          <p14:tracePt t="177632" x="6561138" y="5686425"/>
          <p14:tracePt t="178564" x="6548438" y="5686425"/>
          <p14:tracePt t="178579" x="6542088" y="5686425"/>
          <p14:tracePt t="178661" x="6548438" y="5692775"/>
          <p14:tracePt t="178668" x="6565900" y="5699125"/>
          <p14:tracePt t="178676" x="6578600" y="5705475"/>
          <p14:tracePt t="178684" x="6610350" y="5710238"/>
          <p14:tracePt t="178691" x="6659563" y="5729288"/>
          <p14:tracePt t="178699" x="6726238" y="5748338"/>
          <p14:tracePt t="178706" x="6757988" y="5754688"/>
          <p14:tracePt t="178714" x="6843713" y="5765800"/>
          <p14:tracePt t="178721" x="6931025" y="5784850"/>
          <p14:tracePt t="178729" x="6980238" y="5784850"/>
          <p14:tracePt t="178736" x="7065963" y="5797550"/>
          <p14:tracePt t="178744" x="7164388" y="5797550"/>
          <p14:tracePt t="178751" x="7207250" y="5797550"/>
          <p14:tracePt t="178759" x="7294563" y="5797550"/>
          <p14:tracePt t="178768" x="7380288" y="5797550"/>
          <p14:tracePt t="178773" x="7399338" y="5797550"/>
          <p14:tracePt t="178781" x="7435850" y="5797550"/>
          <p14:tracePt t="178788" x="7448550" y="5797550"/>
          <p14:tracePt t="178796" x="7461250" y="5797550"/>
          <p14:tracePt t="178871" x="7467600" y="5797550"/>
          <p14:tracePt t="179681" x="7472363" y="5797550"/>
          <p14:tracePt t="179689" x="7485063" y="5797550"/>
          <p14:tracePt t="179696" x="7510463" y="5797550"/>
          <p14:tracePt t="179704" x="7559675" y="5797550"/>
          <p14:tracePt t="179711" x="7602538" y="5791200"/>
          <p14:tracePt t="179719" x="7688263" y="5772150"/>
          <p14:tracePt t="179726" x="7799388" y="5748338"/>
          <p14:tracePt t="179734" x="7854950" y="5741988"/>
          <p14:tracePt t="179742" x="7978775" y="5710238"/>
          <p14:tracePt t="179749" x="8102600" y="5692775"/>
          <p14:tracePt t="179756" x="8151813" y="5680075"/>
          <p14:tracePt t="179763" x="8243888" y="5673725"/>
          <p14:tracePt t="179772" x="8293100" y="5661025"/>
          <p14:tracePt t="179778" x="8312150" y="5661025"/>
          <p14:tracePt t="179787" x="8323263" y="5661025"/>
          <p14:tracePt t="179793" x="8335963" y="5661025"/>
          <p14:tracePt t="179800" x="8342313" y="5661025"/>
          <p14:tracePt t="179815" x="8348663" y="5661025"/>
          <p14:tracePt t="179823" x="8348663" y="5673725"/>
          <p14:tracePt t="179830" x="8355013" y="5673725"/>
          <p14:tracePt t="179838" x="8355013" y="5680075"/>
          <p14:tracePt t="179845" x="8355013" y="5686425"/>
          <p14:tracePt t="180260" x="8348663" y="5692775"/>
          <p14:tracePt t="180266" x="8329613" y="5710238"/>
          <p14:tracePt t="180273" x="8280400" y="5735638"/>
          <p14:tracePt t="180281" x="8207375" y="5759450"/>
          <p14:tracePt t="180289" x="8162925" y="5778500"/>
          <p14:tracePt t="180296" x="8034338" y="5821363"/>
          <p14:tracePt t="180303" x="7848600" y="5889625"/>
          <p14:tracePt t="180311" x="7762875" y="5919788"/>
          <p14:tracePt t="180319" x="7645400" y="5957888"/>
          <p14:tracePt t="180326" x="7467600" y="6019800"/>
          <p14:tracePt t="180335" x="7183438" y="6130925"/>
          <p14:tracePt t="180341" x="7091363" y="6161088"/>
          <p14:tracePt t="180350" x="6837363" y="6242050"/>
          <p14:tracePt t="180356" x="6565900" y="6284913"/>
          <p14:tracePt t="180364" x="6375400" y="6327775"/>
          <p14:tracePt t="180371" x="6054725" y="6370638"/>
          <p14:tracePt t="180380" x="5622925" y="6407150"/>
          <p14:tracePt t="180386" x="5500688" y="6407150"/>
          <p14:tracePt t="180393" x="5148263" y="6407150"/>
          <p14:tracePt t="180401" x="4772025" y="6407150"/>
          <p14:tracePt t="180409" x="4660900" y="6413500"/>
          <p14:tracePt t="180417" x="4476750" y="6413500"/>
          <p14:tracePt t="180423" x="4224338" y="6413500"/>
          <p14:tracePt t="180430" x="4149725" y="6413500"/>
          <p14:tracePt t="180437" x="3983038" y="6413500"/>
          <p14:tracePt t="180445" x="3848100" y="6413500"/>
          <p14:tracePt t="180452" x="3748088" y="6413500"/>
          <p14:tracePt t="180460" x="3711575" y="6413500"/>
          <p14:tracePt t="180467" x="3638550" y="6413500"/>
          <p14:tracePt t="180475" x="3563938" y="6413500"/>
          <p14:tracePt t="180482" x="3533775" y="6413500"/>
          <p14:tracePt t="180490" x="3465513" y="6413500"/>
          <p14:tracePt t="180498" x="3403600" y="6413500"/>
          <p14:tracePt t="180505" x="3354388" y="6413500"/>
          <p14:tracePt t="180513" x="3268663" y="6413500"/>
          <p14:tracePt t="180520" x="3194050" y="6413500"/>
          <p14:tracePt t="180528" x="3168650" y="6413500"/>
          <p14:tracePt t="180535" x="3101975" y="6413500"/>
          <p14:tracePt t="180543" x="3003550" y="6413500"/>
          <p14:tracePt t="180550" x="2892425" y="6413500"/>
          <p14:tracePt t="180557" x="2854325" y="6413500"/>
          <p14:tracePt t="180566" x="2792413" y="6413500"/>
          <p14:tracePt t="180572" x="2719388" y="6413500"/>
          <p14:tracePt t="180580" x="2693988" y="6413500"/>
          <p14:tracePt t="180588" x="2638425" y="6402388"/>
          <p14:tracePt t="180595" x="2589213" y="6389688"/>
          <p14:tracePt t="180603" x="2559050" y="6383338"/>
          <p14:tracePt t="180610" x="2503488" y="6364288"/>
          <p14:tracePt t="180618" x="2441575" y="6357938"/>
          <p14:tracePt t="180625" x="2411413" y="6351588"/>
          <p14:tracePt t="180632" x="2349500" y="6340475"/>
          <p14:tracePt t="180640" x="2251075" y="6334125"/>
          <p14:tracePt t="180649" x="2212975" y="6334125"/>
          <p14:tracePt t="180655" x="2114550" y="6334125"/>
          <p14:tracePt t="180663" x="2028825" y="6334125"/>
          <p14:tracePt t="180670" x="1992313" y="6334125"/>
          <p14:tracePt t="180678" x="1960563" y="6334125"/>
          <p14:tracePt t="180685" x="1941513" y="6334125"/>
          <p14:tracePt t="180693" x="1911350" y="6334125"/>
          <p14:tracePt t="180700" x="1911350" y="6327775"/>
          <p14:tracePt t="180708" x="1898650" y="6327775"/>
          <p14:tracePt t="180716" x="1892300" y="6321425"/>
          <p14:tracePt t="180722" x="1887538" y="6315075"/>
          <p14:tracePt t="180730" x="1874838" y="6315075"/>
          <p14:tracePt t="180738" x="1855788" y="6308725"/>
          <p14:tracePt t="180745" x="1849438" y="6308725"/>
          <p14:tracePt t="180753" x="1843088" y="6308725"/>
          <p14:tracePt t="180866" x="1836738" y="6308725"/>
          <p14:tracePt t="189293" x="2046288" y="6308725"/>
          <p14:tracePt t="189299" x="2317750" y="6334125"/>
          <p14:tracePt t="189300" x="2349500" y="6340475"/>
          <p14:tracePt t="189304" x="2713038" y="6413500"/>
          <p14:tracePt t="189312" x="2732088" y="6419850"/>
          <p14:tracePt t="189319" x="2805113" y="6432550"/>
          <p14:tracePt t="189327" x="2847975" y="6445250"/>
          <p14:tracePt t="189335" x="2947988" y="6451600"/>
          <p14:tracePt t="189342" x="3057525" y="6451600"/>
          <p14:tracePt t="189349" x="3108325" y="6451600"/>
          <p14:tracePt t="189357" x="3217863" y="6451600"/>
          <p14:tracePt t="189365" x="3341688" y="6451600"/>
          <p14:tracePt t="189372" x="3390900" y="6451600"/>
          <p14:tracePt t="189381" x="3452813" y="6451600"/>
          <p14:tracePt t="189387" x="3533775" y="6432550"/>
          <p14:tracePt t="189394" x="3582988" y="6419850"/>
          <p14:tracePt t="189402" x="3600450" y="6419850"/>
          <p14:tracePt t="189409" x="3649663" y="6407150"/>
          <p14:tracePt t="189418" x="3681413" y="6402388"/>
          <p14:tracePt t="189424" x="3694113" y="6402388"/>
          <p14:tracePt t="189433" x="3724275" y="6383338"/>
          <p14:tracePt t="189439" x="3760788" y="6376988"/>
          <p14:tracePt t="189447" x="3779838" y="6370638"/>
          <p14:tracePt t="189454" x="3848100" y="6370638"/>
          <p14:tracePt t="189462" x="3959225" y="6357938"/>
          <p14:tracePt t="189469" x="4008438" y="6357938"/>
          <p14:tracePt t="189477" x="4106863" y="6357938"/>
          <p14:tracePt t="189485" x="4217988" y="6357938"/>
          <p14:tracePt t="189492" x="4248150" y="6357938"/>
          <p14:tracePt t="189499" x="4316413" y="6357938"/>
          <p14:tracePt t="189507" x="4389438" y="6351588"/>
          <p14:tracePt t="189515" x="4438650" y="6340475"/>
          <p14:tracePt t="189522" x="4451350" y="6340475"/>
          <p14:tracePt t="189529" x="4483100" y="6340475"/>
          <p14:tracePt t="189537" x="4483100" y="6334125"/>
          <p14:tracePt t="189559" x="4489450" y="6334125"/>
          <p14:tracePt t="189567" x="4489450" y="6327775"/>
          <p14:tracePt t="189574" x="4494213" y="6327775"/>
          <p14:tracePt t="189582" x="4500563" y="6327775"/>
          <p14:tracePt t="189598" x="4519613" y="6327775"/>
          <p14:tracePt t="189604" x="4525963" y="6327775"/>
          <p14:tracePt t="189882" x="4519613" y="6327775"/>
        </p14:tracePtLst>
      </p14:laserTraceLst>
    </p:ext>
  </p:extLst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477</TotalTime>
  <Words>596</Words>
  <Application>Microsoft Office PowerPoint</Application>
  <PresentationFormat>全屏显示(4:3)</PresentationFormat>
  <Paragraphs>65</Paragraphs>
  <Slides>10</Slides>
  <Notes>0</Notes>
  <HiddenSlides>0</HiddenSlides>
  <MMClips>10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DengXian</vt:lpstr>
      <vt:lpstr>SimSun</vt:lpstr>
      <vt:lpstr>Arial</vt:lpstr>
      <vt:lpstr>Calibri</vt:lpstr>
      <vt:lpstr>Calibri Light</vt:lpstr>
      <vt:lpstr>Consolas</vt:lpstr>
      <vt:lpstr>Times New Roman</vt:lpstr>
      <vt:lpstr>Wingdings</vt:lpstr>
      <vt:lpstr>Office 主题​​</vt:lpstr>
      <vt:lpstr>触发器和锁存器</vt:lpstr>
      <vt:lpstr>触发器和锁存器的作用</vt:lpstr>
      <vt:lpstr>基本 D 触发器</vt:lpstr>
      <vt:lpstr>含异步复位和使能的 D 触发器</vt:lpstr>
      <vt:lpstr>含同步复位的 D 触发器</vt:lpstr>
      <vt:lpstr>PowerPoint 演示文稿</vt:lpstr>
      <vt:lpstr>基本锁存器</vt:lpstr>
      <vt:lpstr>含异步复位的锁存器</vt:lpstr>
      <vt:lpstr>触发器和锁存器的比较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加法器–1 位全加器</dc:title>
  <dc:creator>李 榕</dc:creator>
  <cp:lastModifiedBy>李 榕</cp:lastModifiedBy>
  <cp:revision>64</cp:revision>
  <dcterms:created xsi:type="dcterms:W3CDTF">2020-04-05T08:22:26Z</dcterms:created>
  <dcterms:modified xsi:type="dcterms:W3CDTF">2020-04-06T21:12:02Z</dcterms:modified>
</cp:coreProperties>
</file>

<file path=docProps/thumbnail.jpeg>
</file>